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e85dbea1bc4b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2bf3bf4c54536"/>
  </p:sldMasterIdLst>
  <p:sldIdLst>
    <p:sldId xmlns:r="http://schemas.openxmlformats.org/officeDocument/2006/relationships" id="256" r:id="Re5bf6e77c37b4e94"/>
    <p:sldId xmlns:r="http://schemas.openxmlformats.org/officeDocument/2006/relationships" id="257" r:id="Ra808ff7bf35f4fc5"/>
    <p:sldId xmlns:r="http://schemas.openxmlformats.org/officeDocument/2006/relationships" id="258" r:id="R49cda5427d7c488e"/>
    <p:sldId xmlns:r="http://schemas.openxmlformats.org/officeDocument/2006/relationships" id="259" r:id="R9f7b7f94d5e64af0"/>
    <p:sldId xmlns:r="http://schemas.openxmlformats.org/officeDocument/2006/relationships" id="260" r:id="R2e70780c32b54523"/>
    <p:sldId xmlns:r="http://schemas.openxmlformats.org/officeDocument/2006/relationships" id="261" r:id="R3c8cb3923e294e7e"/>
    <p:sldId xmlns:r="http://schemas.openxmlformats.org/officeDocument/2006/relationships" id="262" r:id="R09c9375739e6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2bf3bf4c54536" /><Relationship Type="http://schemas.openxmlformats.org/officeDocument/2006/relationships/slide" Target="/ppt/slides/slide1.xml" Id="Re5bf6e77c37b4e94" /><Relationship Type="http://schemas.openxmlformats.org/officeDocument/2006/relationships/slide" Target="/ppt/slides/slide2.xml" Id="Ra808ff7bf35f4fc5" /><Relationship Type="http://schemas.openxmlformats.org/officeDocument/2006/relationships/slide" Target="/ppt/slides/slide3.xml" Id="R49cda5427d7c488e" /><Relationship Type="http://schemas.openxmlformats.org/officeDocument/2006/relationships/slide" Target="/ppt/slides/slide4.xml" Id="R9f7b7f94d5e64af0" /><Relationship Type="http://schemas.openxmlformats.org/officeDocument/2006/relationships/slide" Target="/ppt/slides/slide5.xml" Id="R2e70780c32b54523" /><Relationship Type="http://schemas.openxmlformats.org/officeDocument/2006/relationships/slide" Target="/ppt/slides/slide6.xml" Id="R3c8cb3923e294e7e" /><Relationship Type="http://schemas.openxmlformats.org/officeDocument/2006/relationships/slide" Target="/ppt/slides/slide7.xml" Id="R09c9375739e6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6e366f8b14f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756c74a0346be" /><Relationship Type="http://schemas.openxmlformats.org/officeDocument/2006/relationships/theme" Target="/ppt/slideMasters/theme/theme1.xml" Id="R66d77a1a650545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0756c74a03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b257f16974c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d596772364c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2756f70344c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c7d70268f4f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98ac718e346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2cd21709244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dad841d2e4b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25 625 751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25 625 751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INGRID V REE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817 122 582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