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25a461ee78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02a98ee8c4dd1"/>
  </p:sldMasterIdLst>
  <p:sldIdLst>
    <p:sldId xmlns:r="http://schemas.openxmlformats.org/officeDocument/2006/relationships" id="256" r:id="Ra2f3260e539148df"/>
    <p:sldId xmlns:r="http://schemas.openxmlformats.org/officeDocument/2006/relationships" id="257" r:id="R2691c17606bd445c"/>
    <p:sldId xmlns:r="http://schemas.openxmlformats.org/officeDocument/2006/relationships" id="258" r:id="Rbb1fc87976a244d9"/>
    <p:sldId xmlns:r="http://schemas.openxmlformats.org/officeDocument/2006/relationships" id="259" r:id="R27818285183f429c"/>
    <p:sldId xmlns:r="http://schemas.openxmlformats.org/officeDocument/2006/relationships" id="260" r:id="R7bc76b860db043bd"/>
    <p:sldId xmlns:r="http://schemas.openxmlformats.org/officeDocument/2006/relationships" id="261" r:id="R7eba07ff465c4087"/>
    <p:sldId xmlns:r="http://schemas.openxmlformats.org/officeDocument/2006/relationships" id="262" r:id="R9aa9ae8e58ce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02a98ee8c4dd1" /><Relationship Type="http://schemas.openxmlformats.org/officeDocument/2006/relationships/slide" Target="/ppt/slides/slide1.xml" Id="Ra2f3260e539148df" /><Relationship Type="http://schemas.openxmlformats.org/officeDocument/2006/relationships/slide" Target="/ppt/slides/slide2.xml" Id="R2691c17606bd445c" /><Relationship Type="http://schemas.openxmlformats.org/officeDocument/2006/relationships/slide" Target="/ppt/slides/slide3.xml" Id="Rbb1fc87976a244d9" /><Relationship Type="http://schemas.openxmlformats.org/officeDocument/2006/relationships/slide" Target="/ppt/slides/slide4.xml" Id="R27818285183f429c" /><Relationship Type="http://schemas.openxmlformats.org/officeDocument/2006/relationships/slide" Target="/ppt/slides/slide5.xml" Id="R7bc76b860db043bd" /><Relationship Type="http://schemas.openxmlformats.org/officeDocument/2006/relationships/slide" Target="/ppt/slides/slide6.xml" Id="R7eba07ff465c4087" /><Relationship Type="http://schemas.openxmlformats.org/officeDocument/2006/relationships/slide" Target="/ppt/slides/slide7.xml" Id="R9aa9ae8e58ce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24fec8844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e86d1398742c2" /><Relationship Type="http://schemas.openxmlformats.org/officeDocument/2006/relationships/theme" Target="/ppt/slideMasters/theme/theme1.xml" Id="R91f6f54eaec2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e86d13987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356a851614d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944a9d3ee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507b01b35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77708615c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ebab5f751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cece77e3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58194ad12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