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b6c8159fc246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c16b2650044f72"/>
  </p:sldMasterIdLst>
  <p:sldIdLst>
    <p:sldId xmlns:r="http://schemas.openxmlformats.org/officeDocument/2006/relationships" id="256" r:id="Rf228e1c2d5b44b61"/>
    <p:sldId xmlns:r="http://schemas.openxmlformats.org/officeDocument/2006/relationships" id="257" r:id="Rfc84aa5c8e3349f3"/>
    <p:sldId xmlns:r="http://schemas.openxmlformats.org/officeDocument/2006/relationships" id="258" r:id="R1bee2625d2de48dd"/>
    <p:sldId xmlns:r="http://schemas.openxmlformats.org/officeDocument/2006/relationships" id="259" r:id="R49afa111bb074889"/>
    <p:sldId xmlns:r="http://schemas.openxmlformats.org/officeDocument/2006/relationships" id="260" r:id="R45afd9de695d4ab8"/>
    <p:sldId xmlns:r="http://schemas.openxmlformats.org/officeDocument/2006/relationships" id="261" r:id="R541bfea0105341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16b2650044f72" /><Relationship Type="http://schemas.openxmlformats.org/officeDocument/2006/relationships/slide" Target="/ppt/slides/slide1.xml" Id="Rf228e1c2d5b44b61" /><Relationship Type="http://schemas.openxmlformats.org/officeDocument/2006/relationships/slide" Target="/ppt/slides/slide2.xml" Id="Rfc84aa5c8e3349f3" /><Relationship Type="http://schemas.openxmlformats.org/officeDocument/2006/relationships/slide" Target="/ppt/slides/slide3.xml" Id="R1bee2625d2de48dd" /><Relationship Type="http://schemas.openxmlformats.org/officeDocument/2006/relationships/slide" Target="/ppt/slides/slide4.xml" Id="R49afa111bb074889" /><Relationship Type="http://schemas.openxmlformats.org/officeDocument/2006/relationships/slide" Target="/ppt/slides/slide5.xml" Id="R45afd9de695d4ab8" /><Relationship Type="http://schemas.openxmlformats.org/officeDocument/2006/relationships/slide" Target="/ppt/slides/slide6.xml" Id="R541bfea0105341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7794d7f0041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1d14d86c14882" /><Relationship Type="http://schemas.openxmlformats.org/officeDocument/2006/relationships/theme" Target="/ppt/slideMasters/theme/theme1.xml" Id="R8bd25f9e1cb34c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d1d14d86c148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57a5be96145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1d6ecce3048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fae0ce75344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0745cbb5247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08677c16944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914e9a85a47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816 971 012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