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8ec58959340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608ee9ea8486a"/>
  </p:sldMasterIdLst>
  <p:sldIdLst>
    <p:sldId xmlns:r="http://schemas.openxmlformats.org/officeDocument/2006/relationships" id="256" r:id="Rad686e4c0e71431f"/>
    <p:sldId xmlns:r="http://schemas.openxmlformats.org/officeDocument/2006/relationships" id="257" r:id="R085b181495114dba"/>
    <p:sldId xmlns:r="http://schemas.openxmlformats.org/officeDocument/2006/relationships" id="258" r:id="Rbeba4a3bc1794a82"/>
    <p:sldId xmlns:r="http://schemas.openxmlformats.org/officeDocument/2006/relationships" id="259" r:id="Rbc2d69b9596c4245"/>
    <p:sldId xmlns:r="http://schemas.openxmlformats.org/officeDocument/2006/relationships" id="260" r:id="R2f7728fd725448d2"/>
    <p:sldId xmlns:r="http://schemas.openxmlformats.org/officeDocument/2006/relationships" id="261" r:id="Raf048126685f4667"/>
    <p:sldId xmlns:r="http://schemas.openxmlformats.org/officeDocument/2006/relationships" id="262" r:id="R59230e9e8882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608ee9ea8486a" /><Relationship Type="http://schemas.openxmlformats.org/officeDocument/2006/relationships/slide" Target="/ppt/slides/slide1.xml" Id="Rad686e4c0e71431f" /><Relationship Type="http://schemas.openxmlformats.org/officeDocument/2006/relationships/slide" Target="/ppt/slides/slide2.xml" Id="R085b181495114dba" /><Relationship Type="http://schemas.openxmlformats.org/officeDocument/2006/relationships/slide" Target="/ppt/slides/slide3.xml" Id="Rbeba4a3bc1794a82" /><Relationship Type="http://schemas.openxmlformats.org/officeDocument/2006/relationships/slide" Target="/ppt/slides/slide4.xml" Id="Rbc2d69b9596c4245" /><Relationship Type="http://schemas.openxmlformats.org/officeDocument/2006/relationships/slide" Target="/ppt/slides/slide5.xml" Id="R2f7728fd725448d2" /><Relationship Type="http://schemas.openxmlformats.org/officeDocument/2006/relationships/slide" Target="/ppt/slides/slide6.xml" Id="Raf048126685f4667" /><Relationship Type="http://schemas.openxmlformats.org/officeDocument/2006/relationships/slide" Target="/ppt/slides/slide7.xml" Id="R59230e9e8882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44b0ff839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d27e03cb14f68" /><Relationship Type="http://schemas.openxmlformats.org/officeDocument/2006/relationships/theme" Target="/ppt/slideMasters/theme/theme1.xml" Id="Rda9a3f2f0ef440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8d27e03cb1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49f4e7dd5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dba8e7c4941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a2888850048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8938d8f5d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61fde5a7e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8f807c35942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f57bb861249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 FLINTSTONE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FLINTSTONE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6 626 070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7 901 967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BRÅTØMYR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816 546 982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FLINTSTONE AS</a:t>
            </a:r>
          </a:p>
        </p:txBody>
      </p:sp>
    </p:spTree>
  </p:cSld>
  <p:clrMapOvr>
    <a:masterClrMapping xmlns:a="http://schemas.openxmlformats.org/drawingml/2006/main"/>
  </p:clrMapOvr>
</p:sld>
</file>