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0412965e4140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4bf8fe583249a5"/>
  </p:sldMasterIdLst>
  <p:sldIdLst>
    <p:sldId xmlns:r="http://schemas.openxmlformats.org/officeDocument/2006/relationships" id="256" r:id="Rdd9fc9a0230c4668"/>
    <p:sldId xmlns:r="http://schemas.openxmlformats.org/officeDocument/2006/relationships" id="257" r:id="R0e6af884c30d4530"/>
    <p:sldId xmlns:r="http://schemas.openxmlformats.org/officeDocument/2006/relationships" id="258" r:id="Rc42c076d08614a91"/>
    <p:sldId xmlns:r="http://schemas.openxmlformats.org/officeDocument/2006/relationships" id="259" r:id="R799c6cb28e8546fc"/>
    <p:sldId xmlns:r="http://schemas.openxmlformats.org/officeDocument/2006/relationships" id="260" r:id="Rf8601eda2e6b4fbf"/>
    <p:sldId xmlns:r="http://schemas.openxmlformats.org/officeDocument/2006/relationships" id="261" r:id="Rddecdfcbac674e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4bf8fe583249a5" /><Relationship Type="http://schemas.openxmlformats.org/officeDocument/2006/relationships/slide" Target="/ppt/slides/slide1.xml" Id="Rdd9fc9a0230c4668" /><Relationship Type="http://schemas.openxmlformats.org/officeDocument/2006/relationships/slide" Target="/ppt/slides/slide2.xml" Id="R0e6af884c30d4530" /><Relationship Type="http://schemas.openxmlformats.org/officeDocument/2006/relationships/slide" Target="/ppt/slides/slide3.xml" Id="Rc42c076d08614a91" /><Relationship Type="http://schemas.openxmlformats.org/officeDocument/2006/relationships/slide" Target="/ppt/slides/slide4.xml" Id="R799c6cb28e8546fc" /><Relationship Type="http://schemas.openxmlformats.org/officeDocument/2006/relationships/slide" Target="/ppt/slides/slide5.xml" Id="Rf8601eda2e6b4fbf" /><Relationship Type="http://schemas.openxmlformats.org/officeDocument/2006/relationships/slide" Target="/ppt/slides/slide6.xml" Id="Rddecdfcbac674e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430558c3674b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5e4b6a8b245e3" /><Relationship Type="http://schemas.openxmlformats.org/officeDocument/2006/relationships/theme" Target="/ppt/slideMasters/theme/theme1.xml" Id="R7c22e4bae02a4f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d5e4b6a8b245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1fc335fef44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c76d4bf0a48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d771fa5c343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1650e02784b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fef5b931146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9677715ad48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FRED FLINTSTONE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 FLINTSTONE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 FLINTSTONE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 FLINTSTONE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 FLINTSTONE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 FLINTSTONE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816 546 982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 FLINTSTONE AS</a:t>
            </a:r>
          </a:p>
        </p:txBody>
      </p:sp>
    </p:spTree>
  </p:cSld>
  <p:clrMapOvr>
    <a:masterClrMapping xmlns:a="http://schemas.openxmlformats.org/drawingml/2006/main"/>
  </p:clrMapOvr>
</p:sld>
</file>