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3f49c80c6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1228a70dd4028"/>
  </p:sldMasterIdLst>
  <p:sldIdLst>
    <p:sldId xmlns:r="http://schemas.openxmlformats.org/officeDocument/2006/relationships" id="256" r:id="R5dc108198a0a4ac0"/>
    <p:sldId xmlns:r="http://schemas.openxmlformats.org/officeDocument/2006/relationships" id="257" r:id="R1fa2b53bdf214c71"/>
    <p:sldId xmlns:r="http://schemas.openxmlformats.org/officeDocument/2006/relationships" id="258" r:id="R4b89bbc48c224a0a"/>
    <p:sldId xmlns:r="http://schemas.openxmlformats.org/officeDocument/2006/relationships" id="259" r:id="Rbe9b7cbc60fb4635"/>
    <p:sldId xmlns:r="http://schemas.openxmlformats.org/officeDocument/2006/relationships" id="260" r:id="R8dd564a323a84018"/>
    <p:sldId xmlns:r="http://schemas.openxmlformats.org/officeDocument/2006/relationships" id="261" r:id="R2a90ac79016740d3"/>
    <p:sldId xmlns:r="http://schemas.openxmlformats.org/officeDocument/2006/relationships" id="262" r:id="Rd17ab6f5e04440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1228a70dd4028" /><Relationship Type="http://schemas.openxmlformats.org/officeDocument/2006/relationships/slide" Target="/ppt/slides/slide1.xml" Id="R5dc108198a0a4ac0" /><Relationship Type="http://schemas.openxmlformats.org/officeDocument/2006/relationships/slide" Target="/ppt/slides/slide2.xml" Id="R1fa2b53bdf214c71" /><Relationship Type="http://schemas.openxmlformats.org/officeDocument/2006/relationships/slide" Target="/ppt/slides/slide3.xml" Id="R4b89bbc48c224a0a" /><Relationship Type="http://schemas.openxmlformats.org/officeDocument/2006/relationships/slide" Target="/ppt/slides/slide4.xml" Id="Rbe9b7cbc60fb4635" /><Relationship Type="http://schemas.openxmlformats.org/officeDocument/2006/relationships/slide" Target="/ppt/slides/slide5.xml" Id="R8dd564a323a84018" /><Relationship Type="http://schemas.openxmlformats.org/officeDocument/2006/relationships/slide" Target="/ppt/slides/slide6.xml" Id="R2a90ac79016740d3" /><Relationship Type="http://schemas.openxmlformats.org/officeDocument/2006/relationships/slide" Target="/ppt/slides/slide7.xml" Id="Rd17ab6f5e04440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5965849df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37ec94a4244e8" /><Relationship Type="http://schemas.openxmlformats.org/officeDocument/2006/relationships/theme" Target="/ppt/slideMasters/theme/theme1.xml" Id="Ra21afa71cdf0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37ec94a42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269564112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84b75d8c6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efb7bc6c14b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3286d6a8d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581677df34f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5bc0a8247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8c0b39ab5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MØKSTER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816 468 132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