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6031a7e6e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babc666d5425f"/>
  </p:sldMasterIdLst>
  <p:sldIdLst>
    <p:sldId xmlns:r="http://schemas.openxmlformats.org/officeDocument/2006/relationships" id="256" r:id="R5a0b0047badc49c6"/>
    <p:sldId xmlns:r="http://schemas.openxmlformats.org/officeDocument/2006/relationships" id="257" r:id="R11593c497e584f99"/>
    <p:sldId xmlns:r="http://schemas.openxmlformats.org/officeDocument/2006/relationships" id="258" r:id="Ra98a18fbf9c8423a"/>
    <p:sldId xmlns:r="http://schemas.openxmlformats.org/officeDocument/2006/relationships" id="259" r:id="R76d7caa9691b4940"/>
    <p:sldId xmlns:r="http://schemas.openxmlformats.org/officeDocument/2006/relationships" id="260" r:id="R994bfc23f1c54c91"/>
    <p:sldId xmlns:r="http://schemas.openxmlformats.org/officeDocument/2006/relationships" id="261" r:id="Rabd445e0684747ab"/>
    <p:sldId xmlns:r="http://schemas.openxmlformats.org/officeDocument/2006/relationships" id="262" r:id="Rbc7466dcdb21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babc666d5425f" /><Relationship Type="http://schemas.openxmlformats.org/officeDocument/2006/relationships/slide" Target="/ppt/slides/slide1.xml" Id="R5a0b0047badc49c6" /><Relationship Type="http://schemas.openxmlformats.org/officeDocument/2006/relationships/slide" Target="/ppt/slides/slide2.xml" Id="R11593c497e584f99" /><Relationship Type="http://schemas.openxmlformats.org/officeDocument/2006/relationships/slide" Target="/ppt/slides/slide3.xml" Id="Ra98a18fbf9c8423a" /><Relationship Type="http://schemas.openxmlformats.org/officeDocument/2006/relationships/slide" Target="/ppt/slides/slide4.xml" Id="R76d7caa9691b4940" /><Relationship Type="http://schemas.openxmlformats.org/officeDocument/2006/relationships/slide" Target="/ppt/slides/slide5.xml" Id="R994bfc23f1c54c91" /><Relationship Type="http://schemas.openxmlformats.org/officeDocument/2006/relationships/slide" Target="/ppt/slides/slide6.xml" Id="Rabd445e0684747ab" /><Relationship Type="http://schemas.openxmlformats.org/officeDocument/2006/relationships/slide" Target="/ppt/slides/slide7.xml" Id="Rbc7466dcdb21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af632c1a3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3fec35194793" /><Relationship Type="http://schemas.openxmlformats.org/officeDocument/2006/relationships/theme" Target="/ppt/slideMasters/theme/theme1.xml" Id="R28b737e09eeb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b3fec3519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c67e9547c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1b451edb9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d3ba004fd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e6ab80cba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efef807d5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c29414396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2a5976d3c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EIE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21 055 662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22 140 902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22 723 442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BJØRN EINAR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VIVIAN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bjorn@bedre.as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