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50c08dac1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7b3fea8aad46aa"/>
  </p:sldMasterIdLst>
  <p:sldIdLst>
    <p:sldId xmlns:r="http://schemas.openxmlformats.org/officeDocument/2006/relationships" id="256" r:id="Re5657ce6d5ab4b16"/>
    <p:sldId xmlns:r="http://schemas.openxmlformats.org/officeDocument/2006/relationships" id="257" r:id="R88fb4293f38f4226"/>
    <p:sldId xmlns:r="http://schemas.openxmlformats.org/officeDocument/2006/relationships" id="258" r:id="Rc040b2132f87480e"/>
    <p:sldId xmlns:r="http://schemas.openxmlformats.org/officeDocument/2006/relationships" id="259" r:id="Rb5965908397e4bcd"/>
    <p:sldId xmlns:r="http://schemas.openxmlformats.org/officeDocument/2006/relationships" id="260" r:id="Rb7c05279320e4f12"/>
    <p:sldId xmlns:r="http://schemas.openxmlformats.org/officeDocument/2006/relationships" id="261" r:id="R866b38b579c5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7b3fea8aad46aa" /><Relationship Type="http://schemas.openxmlformats.org/officeDocument/2006/relationships/slide" Target="/ppt/slides/slide1.xml" Id="Re5657ce6d5ab4b16" /><Relationship Type="http://schemas.openxmlformats.org/officeDocument/2006/relationships/slide" Target="/ppt/slides/slide2.xml" Id="R88fb4293f38f4226" /><Relationship Type="http://schemas.openxmlformats.org/officeDocument/2006/relationships/slide" Target="/ppt/slides/slide3.xml" Id="Rc040b2132f87480e" /><Relationship Type="http://schemas.openxmlformats.org/officeDocument/2006/relationships/slide" Target="/ppt/slides/slide4.xml" Id="Rb5965908397e4bcd" /><Relationship Type="http://schemas.openxmlformats.org/officeDocument/2006/relationships/slide" Target="/ppt/slides/slide5.xml" Id="Rb7c05279320e4f12" /><Relationship Type="http://schemas.openxmlformats.org/officeDocument/2006/relationships/slide" Target="/ppt/slides/slide6.xml" Id="R866b38b579c5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6a4673b9c54a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cc872a58746bc" /><Relationship Type="http://schemas.openxmlformats.org/officeDocument/2006/relationships/theme" Target="/ppt/slideMasters/theme/theme1.xml" Id="R5aa7bcfcf555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cc872a587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26cd59ab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52239aeca4f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10a335ca4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5d1d07e6d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d164dda7842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634e9043e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bjorn@bedre.as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816 360 552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EIE AS</a:t>
            </a:r>
          </a:p>
        </p:txBody>
      </p:sp>
    </p:spTree>
  </p:cSld>
  <p:clrMapOvr>
    <a:masterClrMapping xmlns:a="http://schemas.openxmlformats.org/drawingml/2006/main"/>
  </p:clrMapOvr>
</p:sld>
</file>