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81506a30a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69c60f3ae4a2c"/>
  </p:sldMasterIdLst>
  <p:sldIdLst>
    <p:sldId xmlns:r="http://schemas.openxmlformats.org/officeDocument/2006/relationships" id="256" r:id="R8363c72322584fbe"/>
    <p:sldId xmlns:r="http://schemas.openxmlformats.org/officeDocument/2006/relationships" id="257" r:id="R57ae691789294e5e"/>
    <p:sldId xmlns:r="http://schemas.openxmlformats.org/officeDocument/2006/relationships" id="258" r:id="R156481728434450f"/>
    <p:sldId xmlns:r="http://schemas.openxmlformats.org/officeDocument/2006/relationships" id="259" r:id="Rcb3bdfa81e144dfd"/>
    <p:sldId xmlns:r="http://schemas.openxmlformats.org/officeDocument/2006/relationships" id="260" r:id="R4fb6d0d6aec4419c"/>
    <p:sldId xmlns:r="http://schemas.openxmlformats.org/officeDocument/2006/relationships" id="261" r:id="R3d4eb6ee28344346"/>
    <p:sldId xmlns:r="http://schemas.openxmlformats.org/officeDocument/2006/relationships" id="262" r:id="R4bd03fc6a21741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69c60f3ae4a2c" /><Relationship Type="http://schemas.openxmlformats.org/officeDocument/2006/relationships/slide" Target="/ppt/slides/slide1.xml" Id="R8363c72322584fbe" /><Relationship Type="http://schemas.openxmlformats.org/officeDocument/2006/relationships/slide" Target="/ppt/slides/slide2.xml" Id="R57ae691789294e5e" /><Relationship Type="http://schemas.openxmlformats.org/officeDocument/2006/relationships/slide" Target="/ppt/slides/slide3.xml" Id="R156481728434450f" /><Relationship Type="http://schemas.openxmlformats.org/officeDocument/2006/relationships/slide" Target="/ppt/slides/slide4.xml" Id="Rcb3bdfa81e144dfd" /><Relationship Type="http://schemas.openxmlformats.org/officeDocument/2006/relationships/slide" Target="/ppt/slides/slide5.xml" Id="R4fb6d0d6aec4419c" /><Relationship Type="http://schemas.openxmlformats.org/officeDocument/2006/relationships/slide" Target="/ppt/slides/slide6.xml" Id="R3d4eb6ee28344346" /><Relationship Type="http://schemas.openxmlformats.org/officeDocument/2006/relationships/slide" Target="/ppt/slides/slide7.xml" Id="R4bd03fc6a21741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c1fa3c125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b9e13b38347a8" /><Relationship Type="http://schemas.openxmlformats.org/officeDocument/2006/relationships/theme" Target="/ppt/slideMasters/theme/theme1.xml" Id="Re05b7adea34b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b9e13b383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6f4ca4e86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9de0a903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ca25673ac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33928c50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6c3a0dac2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31680fcdc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30777358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339 352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LINDBO JOACHIM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Joachim Lindbo, Suhms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816 226 082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GROUP AS</a:t>
            </a:r>
          </a:p>
        </p:txBody>
      </p:sp>
    </p:spTree>
  </p:cSld>
  <p:clrMapOvr>
    <a:masterClrMapping xmlns:a="http://schemas.openxmlformats.org/drawingml/2006/main"/>
  </p:clrMapOvr>
</p:sld>
</file>