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17eddf9ae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7359849b54f5b"/>
  </p:sldMasterIdLst>
  <p:sldIdLst>
    <p:sldId xmlns:r="http://schemas.openxmlformats.org/officeDocument/2006/relationships" id="256" r:id="Rf5dc91d575a743c5"/>
    <p:sldId xmlns:r="http://schemas.openxmlformats.org/officeDocument/2006/relationships" id="257" r:id="Raade194e2bf04dbf"/>
    <p:sldId xmlns:r="http://schemas.openxmlformats.org/officeDocument/2006/relationships" id="258" r:id="R777eb44832c34a5a"/>
    <p:sldId xmlns:r="http://schemas.openxmlformats.org/officeDocument/2006/relationships" id="259" r:id="Ra8bb27b31f0140b9"/>
    <p:sldId xmlns:r="http://schemas.openxmlformats.org/officeDocument/2006/relationships" id="260" r:id="R301b72cb237d42ee"/>
    <p:sldId xmlns:r="http://schemas.openxmlformats.org/officeDocument/2006/relationships" id="261" r:id="R303cf3498d934ba7"/>
    <p:sldId xmlns:r="http://schemas.openxmlformats.org/officeDocument/2006/relationships" id="262" r:id="Rfacc0b046801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7359849b54f5b" /><Relationship Type="http://schemas.openxmlformats.org/officeDocument/2006/relationships/slide" Target="/ppt/slides/slide1.xml" Id="Rf5dc91d575a743c5" /><Relationship Type="http://schemas.openxmlformats.org/officeDocument/2006/relationships/slide" Target="/ppt/slides/slide2.xml" Id="Raade194e2bf04dbf" /><Relationship Type="http://schemas.openxmlformats.org/officeDocument/2006/relationships/slide" Target="/ppt/slides/slide3.xml" Id="R777eb44832c34a5a" /><Relationship Type="http://schemas.openxmlformats.org/officeDocument/2006/relationships/slide" Target="/ppt/slides/slide4.xml" Id="Ra8bb27b31f0140b9" /><Relationship Type="http://schemas.openxmlformats.org/officeDocument/2006/relationships/slide" Target="/ppt/slides/slide5.xml" Id="R301b72cb237d42ee" /><Relationship Type="http://schemas.openxmlformats.org/officeDocument/2006/relationships/slide" Target="/ppt/slides/slide6.xml" Id="R303cf3498d934ba7" /><Relationship Type="http://schemas.openxmlformats.org/officeDocument/2006/relationships/slide" Target="/ppt/slides/slide7.xml" Id="Rfacc0b046801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177c2d880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51e665014118" /><Relationship Type="http://schemas.openxmlformats.org/officeDocument/2006/relationships/theme" Target="/ppt/slideMasters/theme/theme1.xml" Id="Reeb13cb3e112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c51e66501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12556813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883e1d89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b049609c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975ecae6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0651d2a3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8c65956f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f0914056b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