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81d7af48e740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18e42b81424e81"/>
  </p:sldMasterIdLst>
  <p:sldIdLst>
    <p:sldId xmlns:r="http://schemas.openxmlformats.org/officeDocument/2006/relationships" id="256" r:id="R02a326d2f96a45f4"/>
    <p:sldId xmlns:r="http://schemas.openxmlformats.org/officeDocument/2006/relationships" id="257" r:id="R25ae243cd12b4b4d"/>
    <p:sldId xmlns:r="http://schemas.openxmlformats.org/officeDocument/2006/relationships" id="258" r:id="R3d559e0a522b4332"/>
    <p:sldId xmlns:r="http://schemas.openxmlformats.org/officeDocument/2006/relationships" id="259" r:id="R2d7279f67d0a41fd"/>
    <p:sldId xmlns:r="http://schemas.openxmlformats.org/officeDocument/2006/relationships" id="260" r:id="Rf63726590fb843a8"/>
    <p:sldId xmlns:r="http://schemas.openxmlformats.org/officeDocument/2006/relationships" id="261" r:id="R307dd0fd66b843a0"/>
    <p:sldId xmlns:r="http://schemas.openxmlformats.org/officeDocument/2006/relationships" id="262" r:id="R6e16b36abb634b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18e42b81424e81" /><Relationship Type="http://schemas.openxmlformats.org/officeDocument/2006/relationships/slide" Target="/ppt/slides/slide1.xml" Id="R02a326d2f96a45f4" /><Relationship Type="http://schemas.openxmlformats.org/officeDocument/2006/relationships/slide" Target="/ppt/slides/slide2.xml" Id="R25ae243cd12b4b4d" /><Relationship Type="http://schemas.openxmlformats.org/officeDocument/2006/relationships/slide" Target="/ppt/slides/slide3.xml" Id="R3d559e0a522b4332" /><Relationship Type="http://schemas.openxmlformats.org/officeDocument/2006/relationships/slide" Target="/ppt/slides/slide4.xml" Id="R2d7279f67d0a41fd" /><Relationship Type="http://schemas.openxmlformats.org/officeDocument/2006/relationships/slide" Target="/ppt/slides/slide5.xml" Id="Rf63726590fb843a8" /><Relationship Type="http://schemas.openxmlformats.org/officeDocument/2006/relationships/slide" Target="/ppt/slides/slide6.xml" Id="R307dd0fd66b843a0" /><Relationship Type="http://schemas.openxmlformats.org/officeDocument/2006/relationships/slide" Target="/ppt/slides/slide7.xml" Id="R6e16b36abb634b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c52c7e06024c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0a3e180364df5" /><Relationship Type="http://schemas.openxmlformats.org/officeDocument/2006/relationships/theme" Target="/ppt/slideMasters/theme/theme1.xml" Id="Rc34a684da1a241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b0a3e180364d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63368711149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fc151783748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3a31956bc46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217e62a1c4e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8aa49f44041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34afee69145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8d4e539714d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TØMMERMESTER ERLING SKJELSTAD &amp; SØNN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TØMMERMESTER ERLING SKJELSTAD &amp; SØNN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106 693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281 203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7 270 775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7 370 918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SKJELSTAD JAN OTTO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7503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74824744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815 947 312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