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81595722d84d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c8cb172b5f4a84"/>
  </p:sldMasterIdLst>
  <p:sldIdLst>
    <p:sldId xmlns:r="http://schemas.openxmlformats.org/officeDocument/2006/relationships" id="256" r:id="R84bf404109ff4bf3"/>
    <p:sldId xmlns:r="http://schemas.openxmlformats.org/officeDocument/2006/relationships" id="257" r:id="R02cafed2d6bb42ea"/>
    <p:sldId xmlns:r="http://schemas.openxmlformats.org/officeDocument/2006/relationships" id="258" r:id="R29b924696ea4401d"/>
    <p:sldId xmlns:r="http://schemas.openxmlformats.org/officeDocument/2006/relationships" id="259" r:id="Rcaa06e413dcb4a2d"/>
    <p:sldId xmlns:r="http://schemas.openxmlformats.org/officeDocument/2006/relationships" id="260" r:id="Rffd1569d6e1f4527"/>
    <p:sldId xmlns:r="http://schemas.openxmlformats.org/officeDocument/2006/relationships" id="261" r:id="R4b5025e112c045e5"/>
    <p:sldId xmlns:r="http://schemas.openxmlformats.org/officeDocument/2006/relationships" id="262" r:id="Ra79924dac14e4d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c8cb172b5f4a84" /><Relationship Type="http://schemas.openxmlformats.org/officeDocument/2006/relationships/slide" Target="/ppt/slides/slide1.xml" Id="R84bf404109ff4bf3" /><Relationship Type="http://schemas.openxmlformats.org/officeDocument/2006/relationships/slide" Target="/ppt/slides/slide2.xml" Id="R02cafed2d6bb42ea" /><Relationship Type="http://schemas.openxmlformats.org/officeDocument/2006/relationships/slide" Target="/ppt/slides/slide3.xml" Id="R29b924696ea4401d" /><Relationship Type="http://schemas.openxmlformats.org/officeDocument/2006/relationships/slide" Target="/ppt/slides/slide4.xml" Id="Rcaa06e413dcb4a2d" /><Relationship Type="http://schemas.openxmlformats.org/officeDocument/2006/relationships/slide" Target="/ppt/slides/slide5.xml" Id="Rffd1569d6e1f4527" /><Relationship Type="http://schemas.openxmlformats.org/officeDocument/2006/relationships/slide" Target="/ppt/slides/slide6.xml" Id="R4b5025e112c045e5" /><Relationship Type="http://schemas.openxmlformats.org/officeDocument/2006/relationships/slide" Target="/ppt/slides/slide7.xml" Id="Ra79924dac14e4d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89cbf48ec948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9e60ab4ff4a82" /><Relationship Type="http://schemas.openxmlformats.org/officeDocument/2006/relationships/theme" Target="/ppt/slideMasters/theme/theme1.xml" Id="R580366f14fa24c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09e60ab4ff4a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f69ac324d42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e5eb493cd49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5617ceb9d43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b1a70934340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2df9a9ff445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2394cad534b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06bdb22514a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SIMAR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2 689 422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931 690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9 361 549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10 379 730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25 718 840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ELDAR SIMONSEN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ELDAR SIMONSEN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ARNE SIMONSEN  –  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SIMAR AS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SIMONSEN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CATHRINE WESTGAARD SIMONSEN  –  6,3 %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Schleppegrells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12 23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815 841 522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SIMAR AS</a:t>
            </a:r>
          </a:p>
        </p:txBody>
      </p:sp>
    </p:spTree>
  </p:cSld>
  <p:clrMapOvr>
    <a:masterClrMapping xmlns:a="http://schemas.openxmlformats.org/drawingml/2006/main"/>
  </p:clrMapOvr>
</p:sld>
</file>