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e136e9ed24e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0bb49419a4a64"/>
  </p:sldMasterIdLst>
  <p:sldIdLst>
    <p:sldId xmlns:r="http://schemas.openxmlformats.org/officeDocument/2006/relationships" id="256" r:id="R1b24b5b4e4674250"/>
    <p:sldId xmlns:r="http://schemas.openxmlformats.org/officeDocument/2006/relationships" id="257" r:id="Rd5f737fa20174585"/>
    <p:sldId xmlns:r="http://schemas.openxmlformats.org/officeDocument/2006/relationships" id="258" r:id="R912bfcb12c12464b"/>
    <p:sldId xmlns:r="http://schemas.openxmlformats.org/officeDocument/2006/relationships" id="259" r:id="R663a60abd30441b2"/>
    <p:sldId xmlns:r="http://schemas.openxmlformats.org/officeDocument/2006/relationships" id="260" r:id="R365bb4953f6f4a60"/>
    <p:sldId xmlns:r="http://schemas.openxmlformats.org/officeDocument/2006/relationships" id="261" r:id="Rdfce635f87344f4f"/>
    <p:sldId xmlns:r="http://schemas.openxmlformats.org/officeDocument/2006/relationships" id="262" r:id="R2300b533119f43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0bb49419a4a64" /><Relationship Type="http://schemas.openxmlformats.org/officeDocument/2006/relationships/slide" Target="/ppt/slides/slide1.xml" Id="R1b24b5b4e4674250" /><Relationship Type="http://schemas.openxmlformats.org/officeDocument/2006/relationships/slide" Target="/ppt/slides/slide2.xml" Id="Rd5f737fa20174585" /><Relationship Type="http://schemas.openxmlformats.org/officeDocument/2006/relationships/slide" Target="/ppt/slides/slide3.xml" Id="R912bfcb12c12464b" /><Relationship Type="http://schemas.openxmlformats.org/officeDocument/2006/relationships/slide" Target="/ppt/slides/slide4.xml" Id="R663a60abd30441b2" /><Relationship Type="http://schemas.openxmlformats.org/officeDocument/2006/relationships/slide" Target="/ppt/slides/slide5.xml" Id="R365bb4953f6f4a60" /><Relationship Type="http://schemas.openxmlformats.org/officeDocument/2006/relationships/slide" Target="/ppt/slides/slide6.xml" Id="Rdfce635f87344f4f" /><Relationship Type="http://schemas.openxmlformats.org/officeDocument/2006/relationships/slide" Target="/ppt/slides/slide7.xml" Id="R2300b533119f43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d21e76c794c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40449c274e52" /><Relationship Type="http://schemas.openxmlformats.org/officeDocument/2006/relationships/theme" Target="/ppt/slideMasters/theme/theme1.xml" Id="R3d636dbd447c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e840449c27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e0d93061c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e1da8815d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29c11eff0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aa3a3f06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082e09f3845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9e4974d2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b1c09667b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A1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ENGEBAKKEN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