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68aaa84c8c4f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646a759aa84789"/>
  </p:sldMasterIdLst>
  <p:sldIdLst>
    <p:sldId xmlns:r="http://schemas.openxmlformats.org/officeDocument/2006/relationships" id="256" r:id="R9d79ee2d17274884"/>
    <p:sldId xmlns:r="http://schemas.openxmlformats.org/officeDocument/2006/relationships" id="257" r:id="Rb7717d1785644ee1"/>
    <p:sldId xmlns:r="http://schemas.openxmlformats.org/officeDocument/2006/relationships" id="258" r:id="R077befdbe43e4451"/>
    <p:sldId xmlns:r="http://schemas.openxmlformats.org/officeDocument/2006/relationships" id="259" r:id="Rd627b6275b114635"/>
    <p:sldId xmlns:r="http://schemas.openxmlformats.org/officeDocument/2006/relationships" id="260" r:id="Rd3fce2c2699940fa"/>
    <p:sldId xmlns:r="http://schemas.openxmlformats.org/officeDocument/2006/relationships" id="261" r:id="R2acd8d697f1940c2"/>
    <p:sldId xmlns:r="http://schemas.openxmlformats.org/officeDocument/2006/relationships" id="262" r:id="R6a3a685cf9f04a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646a759aa84789" /><Relationship Type="http://schemas.openxmlformats.org/officeDocument/2006/relationships/slide" Target="/ppt/slides/slide1.xml" Id="R9d79ee2d17274884" /><Relationship Type="http://schemas.openxmlformats.org/officeDocument/2006/relationships/slide" Target="/ppt/slides/slide2.xml" Id="Rb7717d1785644ee1" /><Relationship Type="http://schemas.openxmlformats.org/officeDocument/2006/relationships/slide" Target="/ppt/slides/slide3.xml" Id="R077befdbe43e4451" /><Relationship Type="http://schemas.openxmlformats.org/officeDocument/2006/relationships/slide" Target="/ppt/slides/slide4.xml" Id="Rd627b6275b114635" /><Relationship Type="http://schemas.openxmlformats.org/officeDocument/2006/relationships/slide" Target="/ppt/slides/slide5.xml" Id="Rd3fce2c2699940fa" /><Relationship Type="http://schemas.openxmlformats.org/officeDocument/2006/relationships/slide" Target="/ppt/slides/slide6.xml" Id="R2acd8d697f1940c2" /><Relationship Type="http://schemas.openxmlformats.org/officeDocument/2006/relationships/slide" Target="/ppt/slides/slide7.xml" Id="R6a3a685cf9f04a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4c5be16aef42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48270c8ff46e1" /><Relationship Type="http://schemas.openxmlformats.org/officeDocument/2006/relationships/theme" Target="/ppt/slideMasters/theme/theme1.xml" Id="Rb04e673596c24c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c48270c8ff46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1a4944c5344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34596f89340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ceaea790d40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d2621e6ea049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b3b5dda194d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c371acf27941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98de8052e24e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KRISLO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KRISLO HOLDING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899 092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1 627 769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1 648 667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KLETTE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Kongleveien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3300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815 760 352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KRISLO HOLDING AS</a:t>
            </a:r>
          </a:p>
        </p:txBody>
      </p:sp>
    </p:spTree>
  </p:cSld>
  <p:clrMapOvr>
    <a:masterClrMapping xmlns:a="http://schemas.openxmlformats.org/drawingml/2006/main"/>
  </p:clrMapOvr>
</p:sld>
</file>