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80651ea61e34a5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d2839324924377"/>
  </p:sldMasterIdLst>
  <p:sldIdLst>
    <p:sldId xmlns:r="http://schemas.openxmlformats.org/officeDocument/2006/relationships" id="256" r:id="Rad669ee9af6f461d"/>
    <p:sldId xmlns:r="http://schemas.openxmlformats.org/officeDocument/2006/relationships" id="257" r:id="R09aa328af5194953"/>
    <p:sldId xmlns:r="http://schemas.openxmlformats.org/officeDocument/2006/relationships" id="258" r:id="R3d349d384307474f"/>
    <p:sldId xmlns:r="http://schemas.openxmlformats.org/officeDocument/2006/relationships" id="259" r:id="R19373a4d71b74681"/>
    <p:sldId xmlns:r="http://schemas.openxmlformats.org/officeDocument/2006/relationships" id="260" r:id="R1be59f1a061f4c4a"/>
    <p:sldId xmlns:r="http://schemas.openxmlformats.org/officeDocument/2006/relationships" id="261" r:id="Re9cf17b88a064437"/>
    <p:sldId xmlns:r="http://schemas.openxmlformats.org/officeDocument/2006/relationships" id="262" r:id="R1854e2b1e48744a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d2839324924377" /><Relationship Type="http://schemas.openxmlformats.org/officeDocument/2006/relationships/slide" Target="/ppt/slides/slide1.xml" Id="Rad669ee9af6f461d" /><Relationship Type="http://schemas.openxmlformats.org/officeDocument/2006/relationships/slide" Target="/ppt/slides/slide2.xml" Id="R09aa328af5194953" /><Relationship Type="http://schemas.openxmlformats.org/officeDocument/2006/relationships/slide" Target="/ppt/slides/slide3.xml" Id="R3d349d384307474f" /><Relationship Type="http://schemas.openxmlformats.org/officeDocument/2006/relationships/slide" Target="/ppt/slides/slide4.xml" Id="R19373a4d71b74681" /><Relationship Type="http://schemas.openxmlformats.org/officeDocument/2006/relationships/slide" Target="/ppt/slides/slide5.xml" Id="R1be59f1a061f4c4a" /><Relationship Type="http://schemas.openxmlformats.org/officeDocument/2006/relationships/slide" Target="/ppt/slides/slide6.xml" Id="Re9cf17b88a064437" /><Relationship Type="http://schemas.openxmlformats.org/officeDocument/2006/relationships/slide" Target="/ppt/slides/slide7.xml" Id="R1854e2b1e48744a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13d1ba6ef484fa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322e1d598c43aa" /><Relationship Type="http://schemas.openxmlformats.org/officeDocument/2006/relationships/theme" Target="/ppt/slideMasters/theme/theme1.xml" Id="R30def742a6ea412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d322e1d598c43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71d9c9f8b84a97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3d042a6dd9464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a8d430a67c405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94a8ff48f540d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063d68ae55416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6771d91e1014d3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dafe17db23c4af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COMPUTE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COMPUTE HOLDING AS ble etablert [år] og holder til i Bergen.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−55 034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496 912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21 078 823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21 695 900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MULTITEK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P3A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TCP INVEST AS  –  30,0 %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AGILE KONSULT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Solheimsgaten 5B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5058 Bergen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815 347 102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COMPUTE HOLDING AS</a:t>
            </a:r>
          </a:p>
        </p:txBody>
      </p:sp>
    </p:spTree>
  </p:cSld>
  <p:clrMapOvr>
    <a:masterClrMapping xmlns:a="http://schemas.openxmlformats.org/drawingml/2006/main"/>
  </p:clrMapOvr>
</p:sld>
</file>