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d45d08792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cf04cf21540a8"/>
  </p:sldMasterIdLst>
  <p:sldIdLst>
    <p:sldId xmlns:r="http://schemas.openxmlformats.org/officeDocument/2006/relationships" id="256" r:id="R6ea309f5f2c343cf"/>
    <p:sldId xmlns:r="http://schemas.openxmlformats.org/officeDocument/2006/relationships" id="257" r:id="Rf8b3634c985d4ebb"/>
    <p:sldId xmlns:r="http://schemas.openxmlformats.org/officeDocument/2006/relationships" id="258" r:id="R35cf927cd7e04d94"/>
    <p:sldId xmlns:r="http://schemas.openxmlformats.org/officeDocument/2006/relationships" id="259" r:id="R4dd6f93ced404c19"/>
    <p:sldId xmlns:r="http://schemas.openxmlformats.org/officeDocument/2006/relationships" id="260" r:id="Rc89291eb798546a9"/>
    <p:sldId xmlns:r="http://schemas.openxmlformats.org/officeDocument/2006/relationships" id="261" r:id="R0ccb3037e657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cf04cf21540a8" /><Relationship Type="http://schemas.openxmlformats.org/officeDocument/2006/relationships/slide" Target="/ppt/slides/slide1.xml" Id="R6ea309f5f2c343cf" /><Relationship Type="http://schemas.openxmlformats.org/officeDocument/2006/relationships/slide" Target="/ppt/slides/slide2.xml" Id="Rf8b3634c985d4ebb" /><Relationship Type="http://schemas.openxmlformats.org/officeDocument/2006/relationships/slide" Target="/ppt/slides/slide3.xml" Id="R35cf927cd7e04d94" /><Relationship Type="http://schemas.openxmlformats.org/officeDocument/2006/relationships/slide" Target="/ppt/slides/slide4.xml" Id="R4dd6f93ced404c19" /><Relationship Type="http://schemas.openxmlformats.org/officeDocument/2006/relationships/slide" Target="/ppt/slides/slide5.xml" Id="Rc89291eb798546a9" /><Relationship Type="http://schemas.openxmlformats.org/officeDocument/2006/relationships/slide" Target="/ppt/slides/slide6.xml" Id="R0ccb3037e657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ed1c3fc1f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08fbeda764ac4" /><Relationship Type="http://schemas.openxmlformats.org/officeDocument/2006/relationships/theme" Target="/ppt/slideMasters/theme/theme1.xml" Id="Ra7bce91a4ddf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08fbeda76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e802a111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92a08e46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0d537d892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2ec3a542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0fb2f412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fa85b853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