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73a771718843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f5feb229b34e3b"/>
  </p:sldMasterIdLst>
  <p:sldIdLst>
    <p:sldId xmlns:r="http://schemas.openxmlformats.org/officeDocument/2006/relationships" id="256" r:id="R38d2ccb36f5741e0"/>
    <p:sldId xmlns:r="http://schemas.openxmlformats.org/officeDocument/2006/relationships" id="257" r:id="R7260a0fc8a91488b"/>
    <p:sldId xmlns:r="http://schemas.openxmlformats.org/officeDocument/2006/relationships" id="258" r:id="Recb6ca460da94c16"/>
    <p:sldId xmlns:r="http://schemas.openxmlformats.org/officeDocument/2006/relationships" id="259" r:id="Rf76573ed2435448d"/>
    <p:sldId xmlns:r="http://schemas.openxmlformats.org/officeDocument/2006/relationships" id="260" r:id="R76e5010317aa41a5"/>
    <p:sldId xmlns:r="http://schemas.openxmlformats.org/officeDocument/2006/relationships" id="261" r:id="Rec784627985241cf"/>
    <p:sldId xmlns:r="http://schemas.openxmlformats.org/officeDocument/2006/relationships" id="262" r:id="R893c95c2cedc40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f5feb229b34e3b" /><Relationship Type="http://schemas.openxmlformats.org/officeDocument/2006/relationships/slide" Target="/ppt/slides/slide1.xml" Id="R38d2ccb36f5741e0" /><Relationship Type="http://schemas.openxmlformats.org/officeDocument/2006/relationships/slide" Target="/ppt/slides/slide2.xml" Id="R7260a0fc8a91488b" /><Relationship Type="http://schemas.openxmlformats.org/officeDocument/2006/relationships/slide" Target="/ppt/slides/slide3.xml" Id="Recb6ca460da94c16" /><Relationship Type="http://schemas.openxmlformats.org/officeDocument/2006/relationships/slide" Target="/ppt/slides/slide4.xml" Id="Rf76573ed2435448d" /><Relationship Type="http://schemas.openxmlformats.org/officeDocument/2006/relationships/slide" Target="/ppt/slides/slide5.xml" Id="R76e5010317aa41a5" /><Relationship Type="http://schemas.openxmlformats.org/officeDocument/2006/relationships/slide" Target="/ppt/slides/slide6.xml" Id="Rec784627985241cf" /><Relationship Type="http://schemas.openxmlformats.org/officeDocument/2006/relationships/slide" Target="/ppt/slides/slide7.xml" Id="R893c95c2cedc40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24d20ebc784d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48ecdeb64479e" /><Relationship Type="http://schemas.openxmlformats.org/officeDocument/2006/relationships/theme" Target="/ppt/slideMasters/theme/theme1.xml" Id="R709f88433d054f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848ecdeb6447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fb3185f454d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69904a16644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960fbd7824e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bf27cad064e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c8a49a2e944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bbd5121f84b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c8d3d868c40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NERIA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NERIA AS ble etablert [år] og holder til i Hommersåk.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690 476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690 925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SKRETTING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Frøylandsvei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4311 Hommersåk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814 976 122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NERIA AS</a:t>
            </a:r>
          </a:p>
        </p:txBody>
      </p:sp>
    </p:spTree>
  </p:cSld>
  <p:clrMapOvr>
    <a:masterClrMapping xmlns:a="http://schemas.openxmlformats.org/drawingml/2006/main"/>
  </p:clrMapOvr>
</p:sld>
</file>