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b20e468af444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127881e95743c9"/>
  </p:sldMasterIdLst>
  <p:sldIdLst>
    <p:sldId xmlns:r="http://schemas.openxmlformats.org/officeDocument/2006/relationships" id="256" r:id="R60180dc4dd064289"/>
    <p:sldId xmlns:r="http://schemas.openxmlformats.org/officeDocument/2006/relationships" id="257" r:id="R3c48486cce5647ad"/>
    <p:sldId xmlns:r="http://schemas.openxmlformats.org/officeDocument/2006/relationships" id="258" r:id="R71b9f348cc044977"/>
    <p:sldId xmlns:r="http://schemas.openxmlformats.org/officeDocument/2006/relationships" id="259" r:id="Rde9c01c3705b4237"/>
    <p:sldId xmlns:r="http://schemas.openxmlformats.org/officeDocument/2006/relationships" id="260" r:id="R9a5541f44d5c44ff"/>
    <p:sldId xmlns:r="http://schemas.openxmlformats.org/officeDocument/2006/relationships" id="261" r:id="Ra106afdb117b4d9d"/>
    <p:sldId xmlns:r="http://schemas.openxmlformats.org/officeDocument/2006/relationships" id="262" r:id="Rc6c5f345917b47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127881e95743c9" /><Relationship Type="http://schemas.openxmlformats.org/officeDocument/2006/relationships/slide" Target="/ppt/slides/slide1.xml" Id="R60180dc4dd064289" /><Relationship Type="http://schemas.openxmlformats.org/officeDocument/2006/relationships/slide" Target="/ppt/slides/slide2.xml" Id="R3c48486cce5647ad" /><Relationship Type="http://schemas.openxmlformats.org/officeDocument/2006/relationships/slide" Target="/ppt/slides/slide3.xml" Id="R71b9f348cc044977" /><Relationship Type="http://schemas.openxmlformats.org/officeDocument/2006/relationships/slide" Target="/ppt/slides/slide4.xml" Id="Rde9c01c3705b4237" /><Relationship Type="http://schemas.openxmlformats.org/officeDocument/2006/relationships/slide" Target="/ppt/slides/slide5.xml" Id="R9a5541f44d5c44ff" /><Relationship Type="http://schemas.openxmlformats.org/officeDocument/2006/relationships/slide" Target="/ppt/slides/slide6.xml" Id="Ra106afdb117b4d9d" /><Relationship Type="http://schemas.openxmlformats.org/officeDocument/2006/relationships/slide" Target="/ppt/slides/slide7.xml" Id="Rc6c5f345917b47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c58848ba9542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daf3d23394786" /><Relationship Type="http://schemas.openxmlformats.org/officeDocument/2006/relationships/theme" Target="/ppt/slideMasters/theme/theme1.xml" Id="R196c8c77b52d4b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7daf3d233947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f928144c548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ad8d8dc4e4e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690a8ca7b4d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9a91c4e154a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f6657d4ec46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866f3679841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70190b3bc40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ZANDER 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ZANDER K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118 735 315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24 111 391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19 787 903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17 286 050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52 141 893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BERGENSKE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Zander Kaaes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814 850 862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