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1a6ee3b0c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58223ccee4627"/>
  </p:sldMasterIdLst>
  <p:sldIdLst>
    <p:sldId xmlns:r="http://schemas.openxmlformats.org/officeDocument/2006/relationships" id="256" r:id="Rd7ea4b86d0f54ade"/>
    <p:sldId xmlns:r="http://schemas.openxmlformats.org/officeDocument/2006/relationships" id="257" r:id="Rbb39adf00b984afd"/>
    <p:sldId xmlns:r="http://schemas.openxmlformats.org/officeDocument/2006/relationships" id="258" r:id="Rba7e1b17b124464d"/>
    <p:sldId xmlns:r="http://schemas.openxmlformats.org/officeDocument/2006/relationships" id="259" r:id="R8df3690213ce40cc"/>
    <p:sldId xmlns:r="http://schemas.openxmlformats.org/officeDocument/2006/relationships" id="260" r:id="R5689918d7c134fef"/>
    <p:sldId xmlns:r="http://schemas.openxmlformats.org/officeDocument/2006/relationships" id="261" r:id="R756c44681901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58223ccee4627" /><Relationship Type="http://schemas.openxmlformats.org/officeDocument/2006/relationships/slide" Target="/ppt/slides/slide1.xml" Id="Rd7ea4b86d0f54ade" /><Relationship Type="http://schemas.openxmlformats.org/officeDocument/2006/relationships/slide" Target="/ppt/slides/slide2.xml" Id="Rbb39adf00b984afd" /><Relationship Type="http://schemas.openxmlformats.org/officeDocument/2006/relationships/slide" Target="/ppt/slides/slide3.xml" Id="Rba7e1b17b124464d" /><Relationship Type="http://schemas.openxmlformats.org/officeDocument/2006/relationships/slide" Target="/ppt/slides/slide4.xml" Id="R8df3690213ce40cc" /><Relationship Type="http://schemas.openxmlformats.org/officeDocument/2006/relationships/slide" Target="/ppt/slides/slide5.xml" Id="R5689918d7c134fef" /><Relationship Type="http://schemas.openxmlformats.org/officeDocument/2006/relationships/slide" Target="/ppt/slides/slide6.xml" Id="R756c44681901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583eab02c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3c9edceaa4684" /><Relationship Type="http://schemas.openxmlformats.org/officeDocument/2006/relationships/theme" Target="/ppt/slideMasters/theme/theme1.xml" Id="R29031902859b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3c9edceaa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6b9c6d24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cfece545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e6612d365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a37c1ae72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efecc1dd4a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93a18fd5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