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15e723d78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eab3301bd4d47"/>
  </p:sldMasterIdLst>
  <p:sldIdLst>
    <p:sldId xmlns:r="http://schemas.openxmlformats.org/officeDocument/2006/relationships" id="256" r:id="R728222215dac418f"/>
    <p:sldId xmlns:r="http://schemas.openxmlformats.org/officeDocument/2006/relationships" id="257" r:id="R85b5c8bdbdd64c06"/>
    <p:sldId xmlns:r="http://schemas.openxmlformats.org/officeDocument/2006/relationships" id="258" r:id="R6b68aaab1f754649"/>
    <p:sldId xmlns:r="http://schemas.openxmlformats.org/officeDocument/2006/relationships" id="259" r:id="R158ba756a9c944c5"/>
    <p:sldId xmlns:r="http://schemas.openxmlformats.org/officeDocument/2006/relationships" id="260" r:id="Reee23228b3c649d4"/>
    <p:sldId xmlns:r="http://schemas.openxmlformats.org/officeDocument/2006/relationships" id="261" r:id="R70028cd32d57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eab3301bd4d47" /><Relationship Type="http://schemas.openxmlformats.org/officeDocument/2006/relationships/slide" Target="/ppt/slides/slide1.xml" Id="R728222215dac418f" /><Relationship Type="http://schemas.openxmlformats.org/officeDocument/2006/relationships/slide" Target="/ppt/slides/slide2.xml" Id="R85b5c8bdbdd64c06" /><Relationship Type="http://schemas.openxmlformats.org/officeDocument/2006/relationships/slide" Target="/ppt/slides/slide3.xml" Id="R6b68aaab1f754649" /><Relationship Type="http://schemas.openxmlformats.org/officeDocument/2006/relationships/slide" Target="/ppt/slides/slide4.xml" Id="R158ba756a9c944c5" /><Relationship Type="http://schemas.openxmlformats.org/officeDocument/2006/relationships/slide" Target="/ppt/slides/slide5.xml" Id="Reee23228b3c649d4" /><Relationship Type="http://schemas.openxmlformats.org/officeDocument/2006/relationships/slide" Target="/ppt/slides/slide6.xml" Id="R70028cd32d57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8e8b7704e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0645aa9c4228" /><Relationship Type="http://schemas.openxmlformats.org/officeDocument/2006/relationships/theme" Target="/ppt/slideMasters/theme/theme1.xml" Id="R1180e10c5748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b0645aa9c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46e4996e44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83dbf7f2248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24da0b35f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f56f37027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0d0b085d8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b62aac749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