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f19a6963e14a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f9ab9ed0d64f1c"/>
  </p:sldMasterIdLst>
  <p:sldIdLst>
    <p:sldId xmlns:r="http://schemas.openxmlformats.org/officeDocument/2006/relationships" id="256" r:id="Rc94c7afa6ffd4d03"/>
    <p:sldId xmlns:r="http://schemas.openxmlformats.org/officeDocument/2006/relationships" id="257" r:id="R03fe73a0e20c4361"/>
    <p:sldId xmlns:r="http://schemas.openxmlformats.org/officeDocument/2006/relationships" id="258" r:id="Rc94c32f23b0a4421"/>
    <p:sldId xmlns:r="http://schemas.openxmlformats.org/officeDocument/2006/relationships" id="259" r:id="R73f088883ec44b4b"/>
    <p:sldId xmlns:r="http://schemas.openxmlformats.org/officeDocument/2006/relationships" id="260" r:id="Rd20113e4a1604983"/>
    <p:sldId xmlns:r="http://schemas.openxmlformats.org/officeDocument/2006/relationships" id="261" r:id="R314c53f0a0fc4b61"/>
    <p:sldId xmlns:r="http://schemas.openxmlformats.org/officeDocument/2006/relationships" id="262" r:id="R230f4b52b9f54e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f9ab9ed0d64f1c" /><Relationship Type="http://schemas.openxmlformats.org/officeDocument/2006/relationships/slide" Target="/ppt/slides/slide1.xml" Id="Rc94c7afa6ffd4d03" /><Relationship Type="http://schemas.openxmlformats.org/officeDocument/2006/relationships/slide" Target="/ppt/slides/slide2.xml" Id="R03fe73a0e20c4361" /><Relationship Type="http://schemas.openxmlformats.org/officeDocument/2006/relationships/slide" Target="/ppt/slides/slide3.xml" Id="Rc94c32f23b0a4421" /><Relationship Type="http://schemas.openxmlformats.org/officeDocument/2006/relationships/slide" Target="/ppt/slides/slide4.xml" Id="R73f088883ec44b4b" /><Relationship Type="http://schemas.openxmlformats.org/officeDocument/2006/relationships/slide" Target="/ppt/slides/slide5.xml" Id="Rd20113e4a1604983" /><Relationship Type="http://schemas.openxmlformats.org/officeDocument/2006/relationships/slide" Target="/ppt/slides/slide6.xml" Id="R314c53f0a0fc4b61" /><Relationship Type="http://schemas.openxmlformats.org/officeDocument/2006/relationships/slide" Target="/ppt/slides/slide7.xml" Id="R230f4b52b9f54e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0cfb2cf4a241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d0c6347ee443b" /><Relationship Type="http://schemas.openxmlformats.org/officeDocument/2006/relationships/theme" Target="/ppt/slideMasters/theme/theme1.xml" Id="R25ebdd25228847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3d0c6347ee44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46429cb7243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b35a23bf04d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2f8cc582349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1d910a6404b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bf1ada5004e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c319a484f40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d32ca8deb444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JAHREN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6 596 950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8 313 545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9 700 464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JAHREN ØYSTEIN RIIS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Riis Jahren, Munkerudåsen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oystein.jahren@gmail.com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814 631 842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JAHREN INVEST AS</a:t>
            </a:r>
          </a:p>
        </p:txBody>
      </p:sp>
    </p:spTree>
  </p:cSld>
  <p:clrMapOvr>
    <a:masterClrMapping xmlns:a="http://schemas.openxmlformats.org/drawingml/2006/main"/>
  </p:clrMapOvr>
</p:sld>
</file>