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7a63ad175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c371fdf634850"/>
  </p:sldMasterIdLst>
  <p:sldIdLst>
    <p:sldId xmlns:r="http://schemas.openxmlformats.org/officeDocument/2006/relationships" id="256" r:id="R744fae2de8d9435b"/>
    <p:sldId xmlns:r="http://schemas.openxmlformats.org/officeDocument/2006/relationships" id="257" r:id="Rb5c9d3a0533543b5"/>
    <p:sldId xmlns:r="http://schemas.openxmlformats.org/officeDocument/2006/relationships" id="258" r:id="R971d9c7fcd614874"/>
    <p:sldId xmlns:r="http://schemas.openxmlformats.org/officeDocument/2006/relationships" id="259" r:id="R3140563a8fcb426b"/>
    <p:sldId xmlns:r="http://schemas.openxmlformats.org/officeDocument/2006/relationships" id="260" r:id="R0275dd13b77b4861"/>
    <p:sldId xmlns:r="http://schemas.openxmlformats.org/officeDocument/2006/relationships" id="261" r:id="Re8b44cfb0a97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c371fdf634850" /><Relationship Type="http://schemas.openxmlformats.org/officeDocument/2006/relationships/slide" Target="/ppt/slides/slide1.xml" Id="R744fae2de8d9435b" /><Relationship Type="http://schemas.openxmlformats.org/officeDocument/2006/relationships/slide" Target="/ppt/slides/slide2.xml" Id="Rb5c9d3a0533543b5" /><Relationship Type="http://schemas.openxmlformats.org/officeDocument/2006/relationships/slide" Target="/ppt/slides/slide3.xml" Id="R971d9c7fcd614874" /><Relationship Type="http://schemas.openxmlformats.org/officeDocument/2006/relationships/slide" Target="/ppt/slides/slide4.xml" Id="R3140563a8fcb426b" /><Relationship Type="http://schemas.openxmlformats.org/officeDocument/2006/relationships/slide" Target="/ppt/slides/slide5.xml" Id="R0275dd13b77b4861" /><Relationship Type="http://schemas.openxmlformats.org/officeDocument/2006/relationships/slide" Target="/ppt/slides/slide6.xml" Id="Re8b44cfb0a97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83e08705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5de667f04dfb" /><Relationship Type="http://schemas.openxmlformats.org/officeDocument/2006/relationships/theme" Target="/ppt/slideMasters/theme/theme1.xml" Id="R2ca61e05d326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d5de667f0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b49abf22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37902c3c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a913410e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656797de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27c55678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a0e43fbd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