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931c3cd97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db0c1dd5e4f59"/>
  </p:sldMasterIdLst>
  <p:sldIdLst>
    <p:sldId xmlns:r="http://schemas.openxmlformats.org/officeDocument/2006/relationships" id="256" r:id="R5b7af3f966574517"/>
    <p:sldId xmlns:r="http://schemas.openxmlformats.org/officeDocument/2006/relationships" id="257" r:id="R6eacbee6fa674f8a"/>
    <p:sldId xmlns:r="http://schemas.openxmlformats.org/officeDocument/2006/relationships" id="258" r:id="R0f130a608474484a"/>
    <p:sldId xmlns:r="http://schemas.openxmlformats.org/officeDocument/2006/relationships" id="259" r:id="Rbbea0c3b84cf4a8d"/>
    <p:sldId xmlns:r="http://schemas.openxmlformats.org/officeDocument/2006/relationships" id="260" r:id="Rc80624db33fe4b11"/>
    <p:sldId xmlns:r="http://schemas.openxmlformats.org/officeDocument/2006/relationships" id="261" r:id="R55fa7c4395ba4dca"/>
    <p:sldId xmlns:r="http://schemas.openxmlformats.org/officeDocument/2006/relationships" id="262" r:id="R29e01df41fcf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db0c1dd5e4f59" /><Relationship Type="http://schemas.openxmlformats.org/officeDocument/2006/relationships/slide" Target="/ppt/slides/slide1.xml" Id="R5b7af3f966574517" /><Relationship Type="http://schemas.openxmlformats.org/officeDocument/2006/relationships/slide" Target="/ppt/slides/slide2.xml" Id="R6eacbee6fa674f8a" /><Relationship Type="http://schemas.openxmlformats.org/officeDocument/2006/relationships/slide" Target="/ppt/slides/slide3.xml" Id="R0f130a608474484a" /><Relationship Type="http://schemas.openxmlformats.org/officeDocument/2006/relationships/slide" Target="/ppt/slides/slide4.xml" Id="Rbbea0c3b84cf4a8d" /><Relationship Type="http://schemas.openxmlformats.org/officeDocument/2006/relationships/slide" Target="/ppt/slides/slide5.xml" Id="Rc80624db33fe4b11" /><Relationship Type="http://schemas.openxmlformats.org/officeDocument/2006/relationships/slide" Target="/ppt/slides/slide6.xml" Id="R55fa7c4395ba4dca" /><Relationship Type="http://schemas.openxmlformats.org/officeDocument/2006/relationships/slide" Target="/ppt/slides/slide7.xml" Id="R29e01df41fcf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0d6b3a513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2e99a1594ec3" /><Relationship Type="http://schemas.openxmlformats.org/officeDocument/2006/relationships/theme" Target="/ppt/slideMasters/theme/theme1.xml" Id="R32ba5fb5fd6f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f2e99a159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cb20efc8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5e20cb5c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25583bdd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b99ac45a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76c31230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5f69d946c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c7ad2d63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