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c4809d809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78401afd349e4"/>
  </p:sldMasterIdLst>
  <p:sldIdLst>
    <p:sldId xmlns:r="http://schemas.openxmlformats.org/officeDocument/2006/relationships" id="256" r:id="Rb9b2641dc4f945b0"/>
    <p:sldId xmlns:r="http://schemas.openxmlformats.org/officeDocument/2006/relationships" id="257" r:id="R9aa5f3cb9dc14379"/>
    <p:sldId xmlns:r="http://schemas.openxmlformats.org/officeDocument/2006/relationships" id="258" r:id="Rd7b614eaae184fa9"/>
    <p:sldId xmlns:r="http://schemas.openxmlformats.org/officeDocument/2006/relationships" id="259" r:id="R301cd7a3b5f442c7"/>
    <p:sldId xmlns:r="http://schemas.openxmlformats.org/officeDocument/2006/relationships" id="260" r:id="R3fea18383cc640ad"/>
    <p:sldId xmlns:r="http://schemas.openxmlformats.org/officeDocument/2006/relationships" id="261" r:id="R481b004b81d2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78401afd349e4" /><Relationship Type="http://schemas.openxmlformats.org/officeDocument/2006/relationships/slide" Target="/ppt/slides/slide1.xml" Id="Rb9b2641dc4f945b0" /><Relationship Type="http://schemas.openxmlformats.org/officeDocument/2006/relationships/slide" Target="/ppt/slides/slide2.xml" Id="R9aa5f3cb9dc14379" /><Relationship Type="http://schemas.openxmlformats.org/officeDocument/2006/relationships/slide" Target="/ppt/slides/slide3.xml" Id="Rd7b614eaae184fa9" /><Relationship Type="http://schemas.openxmlformats.org/officeDocument/2006/relationships/slide" Target="/ppt/slides/slide4.xml" Id="R301cd7a3b5f442c7" /><Relationship Type="http://schemas.openxmlformats.org/officeDocument/2006/relationships/slide" Target="/ppt/slides/slide5.xml" Id="R3fea18383cc640ad" /><Relationship Type="http://schemas.openxmlformats.org/officeDocument/2006/relationships/slide" Target="/ppt/slides/slide6.xml" Id="R481b004b81d2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89d25b2ef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695d9180e4b36" /><Relationship Type="http://schemas.openxmlformats.org/officeDocument/2006/relationships/theme" Target="/ppt/slideMasters/theme/theme1.xml" Id="R8151d140fcb7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695d9180e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e560f250e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33a7fa30f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4184c531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6e4f9d7d6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9540e4359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f7ed8ec5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814 631 702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