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f6f05c3d364e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9a908ea4d445ed"/>
  </p:sldMasterIdLst>
  <p:sldIdLst>
    <p:sldId xmlns:r="http://schemas.openxmlformats.org/officeDocument/2006/relationships" id="256" r:id="R18747317908a4295"/>
    <p:sldId xmlns:r="http://schemas.openxmlformats.org/officeDocument/2006/relationships" id="257" r:id="Rff156e28926c4d64"/>
    <p:sldId xmlns:r="http://schemas.openxmlformats.org/officeDocument/2006/relationships" id="258" r:id="Rd4a12f92a782431f"/>
    <p:sldId xmlns:r="http://schemas.openxmlformats.org/officeDocument/2006/relationships" id="259" r:id="R817abab871ec4f8b"/>
    <p:sldId xmlns:r="http://schemas.openxmlformats.org/officeDocument/2006/relationships" id="260" r:id="Ree00dfbe3c9449e7"/>
    <p:sldId xmlns:r="http://schemas.openxmlformats.org/officeDocument/2006/relationships" id="261" r:id="R2504928716ab4a98"/>
    <p:sldId xmlns:r="http://schemas.openxmlformats.org/officeDocument/2006/relationships" id="262" r:id="R8e64ee1b07434d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9a908ea4d445ed" /><Relationship Type="http://schemas.openxmlformats.org/officeDocument/2006/relationships/slide" Target="/ppt/slides/slide1.xml" Id="R18747317908a4295" /><Relationship Type="http://schemas.openxmlformats.org/officeDocument/2006/relationships/slide" Target="/ppt/slides/slide2.xml" Id="Rff156e28926c4d64" /><Relationship Type="http://schemas.openxmlformats.org/officeDocument/2006/relationships/slide" Target="/ppt/slides/slide3.xml" Id="Rd4a12f92a782431f" /><Relationship Type="http://schemas.openxmlformats.org/officeDocument/2006/relationships/slide" Target="/ppt/slides/slide4.xml" Id="R817abab871ec4f8b" /><Relationship Type="http://schemas.openxmlformats.org/officeDocument/2006/relationships/slide" Target="/ppt/slides/slide5.xml" Id="Ree00dfbe3c9449e7" /><Relationship Type="http://schemas.openxmlformats.org/officeDocument/2006/relationships/slide" Target="/ppt/slides/slide6.xml" Id="R2504928716ab4a98" /><Relationship Type="http://schemas.openxmlformats.org/officeDocument/2006/relationships/slide" Target="/ppt/slides/slide7.xml" Id="R8e64ee1b07434d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04328c9fa4c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a1010a33d4a21" /><Relationship Type="http://schemas.openxmlformats.org/officeDocument/2006/relationships/theme" Target="/ppt/slideMasters/theme/theme1.xml" Id="R95d7f72e247147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2a1010a33d4a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490fdcb1640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07dfad69d49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bdd33f5c242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26823d7cf4f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71e862be144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46a80676342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eb6dc346647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PARCHEM IV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16 588 512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−1 250 284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−4 978 142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27 532 636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46 278 883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CHEMVENTURE SHIPPING LTD.  –  30,4 %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ERRYCO HOLDING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RYGH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 EICHAKER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OCTILLION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WESTFIELD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