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5a889f746c40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b6b570780946c9"/>
  </p:sldMasterIdLst>
  <p:sldIdLst>
    <p:sldId xmlns:r="http://schemas.openxmlformats.org/officeDocument/2006/relationships" id="256" r:id="Rab76ba194e264809"/>
    <p:sldId xmlns:r="http://schemas.openxmlformats.org/officeDocument/2006/relationships" id="257" r:id="Ree7765ab18d348a6"/>
    <p:sldId xmlns:r="http://schemas.openxmlformats.org/officeDocument/2006/relationships" id="258" r:id="R34f3865336964e03"/>
    <p:sldId xmlns:r="http://schemas.openxmlformats.org/officeDocument/2006/relationships" id="259" r:id="Rdedcb1548da24c14"/>
    <p:sldId xmlns:r="http://schemas.openxmlformats.org/officeDocument/2006/relationships" id="260" r:id="R3283e21cb714489a"/>
    <p:sldId xmlns:r="http://schemas.openxmlformats.org/officeDocument/2006/relationships" id="261" r:id="R2a171a8eac254d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b6b570780946c9" /><Relationship Type="http://schemas.openxmlformats.org/officeDocument/2006/relationships/slide" Target="/ppt/slides/slide1.xml" Id="Rab76ba194e264809" /><Relationship Type="http://schemas.openxmlformats.org/officeDocument/2006/relationships/slide" Target="/ppt/slides/slide2.xml" Id="Ree7765ab18d348a6" /><Relationship Type="http://schemas.openxmlformats.org/officeDocument/2006/relationships/slide" Target="/ppt/slides/slide3.xml" Id="R34f3865336964e03" /><Relationship Type="http://schemas.openxmlformats.org/officeDocument/2006/relationships/slide" Target="/ppt/slides/slide4.xml" Id="Rdedcb1548da24c14" /><Relationship Type="http://schemas.openxmlformats.org/officeDocument/2006/relationships/slide" Target="/ppt/slides/slide5.xml" Id="R3283e21cb714489a" /><Relationship Type="http://schemas.openxmlformats.org/officeDocument/2006/relationships/slide" Target="/ppt/slides/slide6.xml" Id="R2a171a8eac254d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0739192ebd4d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457a05b4049d6" /><Relationship Type="http://schemas.openxmlformats.org/officeDocument/2006/relationships/theme" Target="/ppt/slideMasters/theme/theme1.xml" Id="R93c02887a75143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f457a05b4049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e3b8edb5444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7ff0e323649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a18526652042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06ddcce244a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6170b619c47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80c4184ef48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PARCHEM IV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814 428 362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PARCHEM IV AS</a:t>
            </a:r>
          </a:p>
        </p:txBody>
      </p:sp>
    </p:spTree>
  </p:cSld>
  <p:clrMapOvr>
    <a:masterClrMapping xmlns:a="http://schemas.openxmlformats.org/drawingml/2006/main"/>
  </p:clrMapOvr>
</p:sld>
</file>