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5117dd96f54f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f5ea64865a4d79"/>
  </p:sldMasterIdLst>
  <p:sldIdLst>
    <p:sldId xmlns:r="http://schemas.openxmlformats.org/officeDocument/2006/relationships" id="256" r:id="Rd664e0003de0442b"/>
    <p:sldId xmlns:r="http://schemas.openxmlformats.org/officeDocument/2006/relationships" id="257" r:id="Ra2057e695d254a8a"/>
    <p:sldId xmlns:r="http://schemas.openxmlformats.org/officeDocument/2006/relationships" id="258" r:id="R52f51d133db04bad"/>
    <p:sldId xmlns:r="http://schemas.openxmlformats.org/officeDocument/2006/relationships" id="259" r:id="R55d5008911c3415f"/>
    <p:sldId xmlns:r="http://schemas.openxmlformats.org/officeDocument/2006/relationships" id="260" r:id="Re1a85b9e11204d0f"/>
    <p:sldId xmlns:r="http://schemas.openxmlformats.org/officeDocument/2006/relationships" id="261" r:id="Rab3fc13f7d9640a0"/>
    <p:sldId xmlns:r="http://schemas.openxmlformats.org/officeDocument/2006/relationships" id="262" r:id="R3bf86170d7e548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5ea64865a4d79" /><Relationship Type="http://schemas.openxmlformats.org/officeDocument/2006/relationships/slide" Target="/ppt/slides/slide1.xml" Id="Rd664e0003de0442b" /><Relationship Type="http://schemas.openxmlformats.org/officeDocument/2006/relationships/slide" Target="/ppt/slides/slide2.xml" Id="Ra2057e695d254a8a" /><Relationship Type="http://schemas.openxmlformats.org/officeDocument/2006/relationships/slide" Target="/ppt/slides/slide3.xml" Id="R52f51d133db04bad" /><Relationship Type="http://schemas.openxmlformats.org/officeDocument/2006/relationships/slide" Target="/ppt/slides/slide4.xml" Id="R55d5008911c3415f" /><Relationship Type="http://schemas.openxmlformats.org/officeDocument/2006/relationships/slide" Target="/ppt/slides/slide5.xml" Id="Re1a85b9e11204d0f" /><Relationship Type="http://schemas.openxmlformats.org/officeDocument/2006/relationships/slide" Target="/ppt/slides/slide6.xml" Id="Rab3fc13f7d9640a0" /><Relationship Type="http://schemas.openxmlformats.org/officeDocument/2006/relationships/slide" Target="/ppt/slides/slide7.xml" Id="R3bf86170d7e548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4cff965f0a4c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9e97138634058" /><Relationship Type="http://schemas.openxmlformats.org/officeDocument/2006/relationships/theme" Target="/ppt/slideMasters/theme/theme1.xml" Id="R7a45c02431f94d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f9e971386340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8d78daca34c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79f4dca4f43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b30cc5f994e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dbbf6303449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5eb5d21d54c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3bc8409e74e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db89e1dc745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AGMABLY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AGMABLY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60 008 902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218 503 765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262 103 765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AGNES MARIE BLYSTAD SULEJEWSKI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814 322 262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AGMABLY HOLDING AS</a:t>
            </a:r>
          </a:p>
        </p:txBody>
      </p:sp>
    </p:spTree>
  </p:cSld>
  <p:clrMapOvr>
    <a:masterClrMapping xmlns:a="http://schemas.openxmlformats.org/drawingml/2006/main"/>
  </p:clrMapOvr>
</p:sld>
</file>