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179f428d8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86624acf24a90"/>
  </p:sldMasterIdLst>
  <p:sldIdLst>
    <p:sldId xmlns:r="http://schemas.openxmlformats.org/officeDocument/2006/relationships" id="256" r:id="Ra1d5483f0ac74f65"/>
    <p:sldId xmlns:r="http://schemas.openxmlformats.org/officeDocument/2006/relationships" id="257" r:id="Rc3d9753e9fc14219"/>
    <p:sldId xmlns:r="http://schemas.openxmlformats.org/officeDocument/2006/relationships" id="258" r:id="R4cfc00850b274a6d"/>
    <p:sldId xmlns:r="http://schemas.openxmlformats.org/officeDocument/2006/relationships" id="259" r:id="R7f1354b2c5134557"/>
    <p:sldId xmlns:r="http://schemas.openxmlformats.org/officeDocument/2006/relationships" id="260" r:id="R755febe000544b3f"/>
    <p:sldId xmlns:r="http://schemas.openxmlformats.org/officeDocument/2006/relationships" id="261" r:id="R2f9b9253662540c7"/>
    <p:sldId xmlns:r="http://schemas.openxmlformats.org/officeDocument/2006/relationships" id="262" r:id="R9dc2fba919ab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86624acf24a90" /><Relationship Type="http://schemas.openxmlformats.org/officeDocument/2006/relationships/slide" Target="/ppt/slides/slide1.xml" Id="Ra1d5483f0ac74f65" /><Relationship Type="http://schemas.openxmlformats.org/officeDocument/2006/relationships/slide" Target="/ppt/slides/slide2.xml" Id="Rc3d9753e9fc14219" /><Relationship Type="http://schemas.openxmlformats.org/officeDocument/2006/relationships/slide" Target="/ppt/slides/slide3.xml" Id="R4cfc00850b274a6d" /><Relationship Type="http://schemas.openxmlformats.org/officeDocument/2006/relationships/slide" Target="/ppt/slides/slide4.xml" Id="R7f1354b2c5134557" /><Relationship Type="http://schemas.openxmlformats.org/officeDocument/2006/relationships/slide" Target="/ppt/slides/slide5.xml" Id="R755febe000544b3f" /><Relationship Type="http://schemas.openxmlformats.org/officeDocument/2006/relationships/slide" Target="/ppt/slides/slide6.xml" Id="R2f9b9253662540c7" /><Relationship Type="http://schemas.openxmlformats.org/officeDocument/2006/relationships/slide" Target="/ppt/slides/slide7.xml" Id="R9dc2fba919ab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a5296ab80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a7905ebeb4bda" /><Relationship Type="http://schemas.openxmlformats.org/officeDocument/2006/relationships/theme" Target="/ppt/slideMasters/theme/theme1.xml" Id="R4658c067ef70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a7905ebeb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ff66133ff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851593c85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f1b584bf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639924d1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faf119a94d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bd3a51cde4b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5511c2feb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FK-INVEST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30 587 993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55 066 148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814 154 092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