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f0c6a84b7648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44341162b04150"/>
  </p:sldMasterIdLst>
  <p:sldIdLst>
    <p:sldId xmlns:r="http://schemas.openxmlformats.org/officeDocument/2006/relationships" id="256" r:id="R863985944ec3439e"/>
    <p:sldId xmlns:r="http://schemas.openxmlformats.org/officeDocument/2006/relationships" id="257" r:id="R4bd14ae3b4e54c30"/>
    <p:sldId xmlns:r="http://schemas.openxmlformats.org/officeDocument/2006/relationships" id="258" r:id="Rec87fc462d704193"/>
    <p:sldId xmlns:r="http://schemas.openxmlformats.org/officeDocument/2006/relationships" id="259" r:id="Rdbebaf9551df4b4f"/>
    <p:sldId xmlns:r="http://schemas.openxmlformats.org/officeDocument/2006/relationships" id="260" r:id="Ra9274213a0d149f7"/>
    <p:sldId xmlns:r="http://schemas.openxmlformats.org/officeDocument/2006/relationships" id="261" r:id="R903323e146b44b02"/>
    <p:sldId xmlns:r="http://schemas.openxmlformats.org/officeDocument/2006/relationships" id="262" r:id="Rcbeae02ea3d340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44341162b04150" /><Relationship Type="http://schemas.openxmlformats.org/officeDocument/2006/relationships/slide" Target="/ppt/slides/slide1.xml" Id="R863985944ec3439e" /><Relationship Type="http://schemas.openxmlformats.org/officeDocument/2006/relationships/slide" Target="/ppt/slides/slide2.xml" Id="R4bd14ae3b4e54c30" /><Relationship Type="http://schemas.openxmlformats.org/officeDocument/2006/relationships/slide" Target="/ppt/slides/slide3.xml" Id="Rec87fc462d704193" /><Relationship Type="http://schemas.openxmlformats.org/officeDocument/2006/relationships/slide" Target="/ppt/slides/slide4.xml" Id="Rdbebaf9551df4b4f" /><Relationship Type="http://schemas.openxmlformats.org/officeDocument/2006/relationships/slide" Target="/ppt/slides/slide5.xml" Id="Ra9274213a0d149f7" /><Relationship Type="http://schemas.openxmlformats.org/officeDocument/2006/relationships/slide" Target="/ppt/slides/slide6.xml" Id="R903323e146b44b02" /><Relationship Type="http://schemas.openxmlformats.org/officeDocument/2006/relationships/slide" Target="/ppt/slides/slide7.xml" Id="Rcbeae02ea3d340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a84a34ad1f4e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b7cf198b640c2" /><Relationship Type="http://schemas.openxmlformats.org/officeDocument/2006/relationships/theme" Target="/ppt/slideMasters/theme/theme1.xml" Id="Rae11317047184c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0b7cf198b640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0063494a240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9e1bbcbd446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dbc97735af4c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fdfd14eb74d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b46d91a10438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5622a748440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c99695a744f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TSREVISJON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14 231 516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2 110 117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1 694 375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1 087 110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5 988 959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FJELLTUN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ARNFINN HØNSI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JOHANNES STAVE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PETTER THORVALDSEN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Karmsundsgata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www.tsrevisjon.no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813 855 372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TSREVISJON AS</a:t>
            </a:r>
          </a:p>
        </p:txBody>
      </p:sp>
    </p:spTree>
  </p:cSld>
  <p:clrMapOvr>
    <a:masterClrMapping xmlns:a="http://schemas.openxmlformats.org/drawingml/2006/main"/>
  </p:clrMapOvr>
</p:sld>
</file>