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ec98b656d445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73f7b640e248b4"/>
  </p:sldMasterIdLst>
  <p:sldIdLst>
    <p:sldId xmlns:r="http://schemas.openxmlformats.org/officeDocument/2006/relationships" id="256" r:id="Rbdbd8a2e255846ba"/>
    <p:sldId xmlns:r="http://schemas.openxmlformats.org/officeDocument/2006/relationships" id="257" r:id="Rd031ace8ac454575"/>
    <p:sldId xmlns:r="http://schemas.openxmlformats.org/officeDocument/2006/relationships" id="258" r:id="Rec1ea29ba61f4a48"/>
    <p:sldId xmlns:r="http://schemas.openxmlformats.org/officeDocument/2006/relationships" id="259" r:id="Re86a8e61f9954813"/>
    <p:sldId xmlns:r="http://schemas.openxmlformats.org/officeDocument/2006/relationships" id="260" r:id="R6f3d4277101d4a27"/>
    <p:sldId xmlns:r="http://schemas.openxmlformats.org/officeDocument/2006/relationships" id="261" r:id="R829b19f628b54280"/>
    <p:sldId xmlns:r="http://schemas.openxmlformats.org/officeDocument/2006/relationships" id="262" r:id="R28f60a53b49f41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3f7b640e248b4" /><Relationship Type="http://schemas.openxmlformats.org/officeDocument/2006/relationships/slide" Target="/ppt/slides/slide1.xml" Id="Rbdbd8a2e255846ba" /><Relationship Type="http://schemas.openxmlformats.org/officeDocument/2006/relationships/slide" Target="/ppt/slides/slide2.xml" Id="Rd031ace8ac454575" /><Relationship Type="http://schemas.openxmlformats.org/officeDocument/2006/relationships/slide" Target="/ppt/slides/slide3.xml" Id="Rec1ea29ba61f4a48" /><Relationship Type="http://schemas.openxmlformats.org/officeDocument/2006/relationships/slide" Target="/ppt/slides/slide4.xml" Id="Re86a8e61f9954813" /><Relationship Type="http://schemas.openxmlformats.org/officeDocument/2006/relationships/slide" Target="/ppt/slides/slide5.xml" Id="R6f3d4277101d4a27" /><Relationship Type="http://schemas.openxmlformats.org/officeDocument/2006/relationships/slide" Target="/ppt/slides/slide6.xml" Id="R829b19f628b54280" /><Relationship Type="http://schemas.openxmlformats.org/officeDocument/2006/relationships/slide" Target="/ppt/slides/slide7.xml" Id="R28f60a53b49f41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b7448a86fd41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acc164c5d49ce" /><Relationship Type="http://schemas.openxmlformats.org/officeDocument/2006/relationships/theme" Target="/ppt/slideMasters/theme/theme1.xml" Id="R7dbbf68f974e42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1acc164c5d49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ed2657ba044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26087baed4a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8e7c7aec948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f603ed3c04f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fdc4e9aaf46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9e72fde9840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28703e37942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LIKVIDITAS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LIKVIDITAS REGNSKAP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8 815 894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993 018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2 216 244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9 129 420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FINANCIER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Gate 1 131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46 11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813 798 662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