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51df122b3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1786bbb0f44bc"/>
  </p:sldMasterIdLst>
  <p:sldIdLst>
    <p:sldId xmlns:r="http://schemas.openxmlformats.org/officeDocument/2006/relationships" id="256" r:id="R11e02cb6bc1e46d1"/>
    <p:sldId xmlns:r="http://schemas.openxmlformats.org/officeDocument/2006/relationships" id="257" r:id="R575d75200f1449b7"/>
    <p:sldId xmlns:r="http://schemas.openxmlformats.org/officeDocument/2006/relationships" id="258" r:id="Rc781a39cf1424e09"/>
    <p:sldId xmlns:r="http://schemas.openxmlformats.org/officeDocument/2006/relationships" id="259" r:id="R34a8793eb657481d"/>
    <p:sldId xmlns:r="http://schemas.openxmlformats.org/officeDocument/2006/relationships" id="260" r:id="R94eb1f09c6c84a3e"/>
    <p:sldId xmlns:r="http://schemas.openxmlformats.org/officeDocument/2006/relationships" id="261" r:id="R84ed99264ca043a1"/>
    <p:sldId xmlns:r="http://schemas.openxmlformats.org/officeDocument/2006/relationships" id="262" r:id="R31ec822a66ed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1786bbb0f44bc" /><Relationship Type="http://schemas.openxmlformats.org/officeDocument/2006/relationships/slide" Target="/ppt/slides/slide1.xml" Id="R11e02cb6bc1e46d1" /><Relationship Type="http://schemas.openxmlformats.org/officeDocument/2006/relationships/slide" Target="/ppt/slides/slide2.xml" Id="R575d75200f1449b7" /><Relationship Type="http://schemas.openxmlformats.org/officeDocument/2006/relationships/slide" Target="/ppt/slides/slide3.xml" Id="Rc781a39cf1424e09" /><Relationship Type="http://schemas.openxmlformats.org/officeDocument/2006/relationships/slide" Target="/ppt/slides/slide4.xml" Id="R34a8793eb657481d" /><Relationship Type="http://schemas.openxmlformats.org/officeDocument/2006/relationships/slide" Target="/ppt/slides/slide5.xml" Id="R94eb1f09c6c84a3e" /><Relationship Type="http://schemas.openxmlformats.org/officeDocument/2006/relationships/slide" Target="/ppt/slides/slide6.xml" Id="R84ed99264ca043a1" /><Relationship Type="http://schemas.openxmlformats.org/officeDocument/2006/relationships/slide" Target="/ppt/slides/slide7.xml" Id="R31ec822a66ed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14cd9bb18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fe934a4d4021" /><Relationship Type="http://schemas.openxmlformats.org/officeDocument/2006/relationships/theme" Target="/ppt/slideMasters/theme/theme1.xml" Id="Rfba44680cae8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1fe934a4d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8faedc0d7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f6b0c1b9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2c4bf4c5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f68c44f70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4488c1bf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9be25175b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76d31e47c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28 204 338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32 141 278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OLAV OMTVEIT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