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db3b586e344c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d06f1589524157"/>
  </p:sldMasterIdLst>
  <p:sldIdLst>
    <p:sldId xmlns:r="http://schemas.openxmlformats.org/officeDocument/2006/relationships" id="256" r:id="Rdbaeeae2d31d462e"/>
    <p:sldId xmlns:r="http://schemas.openxmlformats.org/officeDocument/2006/relationships" id="257" r:id="Ra07775db14d74493"/>
    <p:sldId xmlns:r="http://schemas.openxmlformats.org/officeDocument/2006/relationships" id="258" r:id="Ree2187db3fab4c32"/>
    <p:sldId xmlns:r="http://schemas.openxmlformats.org/officeDocument/2006/relationships" id="259" r:id="R0ee69d7f1dc54296"/>
    <p:sldId xmlns:r="http://schemas.openxmlformats.org/officeDocument/2006/relationships" id="260" r:id="R2bafc75a55514898"/>
    <p:sldId xmlns:r="http://schemas.openxmlformats.org/officeDocument/2006/relationships" id="261" r:id="R8f130b4b563a47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d06f1589524157" /><Relationship Type="http://schemas.openxmlformats.org/officeDocument/2006/relationships/slide" Target="/ppt/slides/slide1.xml" Id="Rdbaeeae2d31d462e" /><Relationship Type="http://schemas.openxmlformats.org/officeDocument/2006/relationships/slide" Target="/ppt/slides/slide2.xml" Id="Ra07775db14d74493" /><Relationship Type="http://schemas.openxmlformats.org/officeDocument/2006/relationships/slide" Target="/ppt/slides/slide3.xml" Id="Ree2187db3fab4c32" /><Relationship Type="http://schemas.openxmlformats.org/officeDocument/2006/relationships/slide" Target="/ppt/slides/slide4.xml" Id="R0ee69d7f1dc54296" /><Relationship Type="http://schemas.openxmlformats.org/officeDocument/2006/relationships/slide" Target="/ppt/slides/slide5.xml" Id="R2bafc75a55514898" /><Relationship Type="http://schemas.openxmlformats.org/officeDocument/2006/relationships/slide" Target="/ppt/slides/slide6.xml" Id="R8f130b4b563a47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d4d5649a5546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2d44b1b4f49cc" /><Relationship Type="http://schemas.openxmlformats.org/officeDocument/2006/relationships/theme" Target="/ppt/slideMasters/theme/theme1.xml" Id="R868f34be59504b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32d44b1b4f49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d08e45dcc49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4adfda110748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1aafc076b46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e5fc3724246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34a5a2925940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ce15e2988748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OMTVEIT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OMTVEIT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OMTVEIT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OMTVEIT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OMTVEIT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OMTVEIT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Nyveg 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3840 Seljord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05 80 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hans@seljordregnskap.no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813 005 492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OMTVEIT HOLDING AS</a:t>
            </a:r>
          </a:p>
        </p:txBody>
      </p:sp>
    </p:spTree>
  </p:cSld>
  <p:clrMapOvr>
    <a:masterClrMapping xmlns:a="http://schemas.openxmlformats.org/drawingml/2006/main"/>
  </p:clrMapOvr>
</p:sld>
</file>