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2fa5102d3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e47fd41104bca"/>
  </p:sldMasterIdLst>
  <p:sldIdLst>
    <p:sldId xmlns:r="http://schemas.openxmlformats.org/officeDocument/2006/relationships" id="256" r:id="R18f97980882d4b21"/>
    <p:sldId xmlns:r="http://schemas.openxmlformats.org/officeDocument/2006/relationships" id="257" r:id="Re2681f5e1ebe45da"/>
    <p:sldId xmlns:r="http://schemas.openxmlformats.org/officeDocument/2006/relationships" id="258" r:id="R311cd22ba91144b6"/>
    <p:sldId xmlns:r="http://schemas.openxmlformats.org/officeDocument/2006/relationships" id="259" r:id="R569a8ca7436c4474"/>
    <p:sldId xmlns:r="http://schemas.openxmlformats.org/officeDocument/2006/relationships" id="260" r:id="Re7ba681865a34371"/>
    <p:sldId xmlns:r="http://schemas.openxmlformats.org/officeDocument/2006/relationships" id="261" r:id="Re0db1c7b417b45c2"/>
    <p:sldId xmlns:r="http://schemas.openxmlformats.org/officeDocument/2006/relationships" id="262" r:id="Rc15b51c5265d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e47fd41104bca" /><Relationship Type="http://schemas.openxmlformats.org/officeDocument/2006/relationships/slide" Target="/ppt/slides/slide1.xml" Id="R18f97980882d4b21" /><Relationship Type="http://schemas.openxmlformats.org/officeDocument/2006/relationships/slide" Target="/ppt/slides/slide2.xml" Id="Re2681f5e1ebe45da" /><Relationship Type="http://schemas.openxmlformats.org/officeDocument/2006/relationships/slide" Target="/ppt/slides/slide3.xml" Id="R311cd22ba91144b6" /><Relationship Type="http://schemas.openxmlformats.org/officeDocument/2006/relationships/slide" Target="/ppt/slides/slide4.xml" Id="R569a8ca7436c4474" /><Relationship Type="http://schemas.openxmlformats.org/officeDocument/2006/relationships/slide" Target="/ppt/slides/slide5.xml" Id="Re7ba681865a34371" /><Relationship Type="http://schemas.openxmlformats.org/officeDocument/2006/relationships/slide" Target="/ppt/slides/slide6.xml" Id="Re0db1c7b417b45c2" /><Relationship Type="http://schemas.openxmlformats.org/officeDocument/2006/relationships/slide" Target="/ppt/slides/slide7.xml" Id="Rc15b51c5265d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3d620869d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5056b06f425a" /><Relationship Type="http://schemas.openxmlformats.org/officeDocument/2006/relationships/theme" Target="/ppt/slideMasters/theme/theme1.xml" Id="R3ebb8a765428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35056b06f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9f4cfe0b7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f0e723cc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0fa06795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bdda2eaa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185d1e0cd4e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4ade7743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7bfbba1aa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65 241 475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1 217 478 560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1 305 968 621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KARL EDVARD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812 841 122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INVEST AS</a:t>
            </a:r>
          </a:p>
        </p:txBody>
      </p:sp>
    </p:spTree>
  </p:cSld>
  <p:clrMapOvr>
    <a:masterClrMapping xmlns:a="http://schemas.openxmlformats.org/drawingml/2006/main"/>
  </p:clrMapOvr>
</p:sld>
</file>