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1ac573b1c947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1afc846d124b8d"/>
  </p:sldMasterIdLst>
  <p:sldIdLst>
    <p:sldId xmlns:r="http://schemas.openxmlformats.org/officeDocument/2006/relationships" id="256" r:id="R940f330727534262"/>
    <p:sldId xmlns:r="http://schemas.openxmlformats.org/officeDocument/2006/relationships" id="257" r:id="R07938d1ec1924ac4"/>
    <p:sldId xmlns:r="http://schemas.openxmlformats.org/officeDocument/2006/relationships" id="258" r:id="Rbdd8f417c61e4d46"/>
    <p:sldId xmlns:r="http://schemas.openxmlformats.org/officeDocument/2006/relationships" id="259" r:id="R58efe86a4dbe46ea"/>
    <p:sldId xmlns:r="http://schemas.openxmlformats.org/officeDocument/2006/relationships" id="260" r:id="R2f0ba9d7858e4b7d"/>
    <p:sldId xmlns:r="http://schemas.openxmlformats.org/officeDocument/2006/relationships" id="261" r:id="R3c994e1ea7dd4b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afc846d124b8d" /><Relationship Type="http://schemas.openxmlformats.org/officeDocument/2006/relationships/slide" Target="/ppt/slides/slide1.xml" Id="R940f330727534262" /><Relationship Type="http://schemas.openxmlformats.org/officeDocument/2006/relationships/slide" Target="/ppt/slides/slide2.xml" Id="R07938d1ec1924ac4" /><Relationship Type="http://schemas.openxmlformats.org/officeDocument/2006/relationships/slide" Target="/ppt/slides/slide3.xml" Id="Rbdd8f417c61e4d46" /><Relationship Type="http://schemas.openxmlformats.org/officeDocument/2006/relationships/slide" Target="/ppt/slides/slide4.xml" Id="R58efe86a4dbe46ea" /><Relationship Type="http://schemas.openxmlformats.org/officeDocument/2006/relationships/slide" Target="/ppt/slides/slide5.xml" Id="R2f0ba9d7858e4b7d" /><Relationship Type="http://schemas.openxmlformats.org/officeDocument/2006/relationships/slide" Target="/ppt/slides/slide6.xml" Id="R3c994e1ea7dd4b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96e1a487146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a1fc509df40c9" /><Relationship Type="http://schemas.openxmlformats.org/officeDocument/2006/relationships/theme" Target="/ppt/slideMasters/theme/theme1.xml" Id="Ree97e5a49ac344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a1fc509df40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d3092f597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6916e7d5648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244c75f084f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f2818c2fd49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2b429353f42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67aa4fc714b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KEJOH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812 841 122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