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69a5e0283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6cbf255354795"/>
  </p:sldMasterIdLst>
  <p:sldIdLst>
    <p:sldId xmlns:r="http://schemas.openxmlformats.org/officeDocument/2006/relationships" id="256" r:id="R9953cdca6603496e"/>
    <p:sldId xmlns:r="http://schemas.openxmlformats.org/officeDocument/2006/relationships" id="257" r:id="Rc285b7e856564069"/>
    <p:sldId xmlns:r="http://schemas.openxmlformats.org/officeDocument/2006/relationships" id="258" r:id="Rfa751551d8f34b9b"/>
    <p:sldId xmlns:r="http://schemas.openxmlformats.org/officeDocument/2006/relationships" id="259" r:id="R5acb063154214ed3"/>
    <p:sldId xmlns:r="http://schemas.openxmlformats.org/officeDocument/2006/relationships" id="260" r:id="Rda7595a1adda4568"/>
    <p:sldId xmlns:r="http://schemas.openxmlformats.org/officeDocument/2006/relationships" id="261" r:id="R9464bc868f51469d"/>
    <p:sldId xmlns:r="http://schemas.openxmlformats.org/officeDocument/2006/relationships" id="262" r:id="R4d5dc009ad49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6cbf255354795" /><Relationship Type="http://schemas.openxmlformats.org/officeDocument/2006/relationships/slide" Target="/ppt/slides/slide1.xml" Id="R9953cdca6603496e" /><Relationship Type="http://schemas.openxmlformats.org/officeDocument/2006/relationships/slide" Target="/ppt/slides/slide2.xml" Id="Rc285b7e856564069" /><Relationship Type="http://schemas.openxmlformats.org/officeDocument/2006/relationships/slide" Target="/ppt/slides/slide3.xml" Id="Rfa751551d8f34b9b" /><Relationship Type="http://schemas.openxmlformats.org/officeDocument/2006/relationships/slide" Target="/ppt/slides/slide4.xml" Id="R5acb063154214ed3" /><Relationship Type="http://schemas.openxmlformats.org/officeDocument/2006/relationships/slide" Target="/ppt/slides/slide5.xml" Id="Rda7595a1adda4568" /><Relationship Type="http://schemas.openxmlformats.org/officeDocument/2006/relationships/slide" Target="/ppt/slides/slide6.xml" Id="R9464bc868f51469d" /><Relationship Type="http://schemas.openxmlformats.org/officeDocument/2006/relationships/slide" Target="/ppt/slides/slide7.xml" Id="R4d5dc009ad49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9ea9d8d91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b20242a764ac6" /><Relationship Type="http://schemas.openxmlformats.org/officeDocument/2006/relationships/theme" Target="/ppt/slideMasters/theme/theme1.xml" Id="R317a45dfa375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b20242a76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dc154f43e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cdc1e07d8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2fbc69b6f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e2298a8c5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bbacc1fe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94e8d9bd6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5b086897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ARNHILD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