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ed127a860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554afa7dc4678"/>
  </p:sldMasterIdLst>
  <p:sldIdLst>
    <p:sldId xmlns:r="http://schemas.openxmlformats.org/officeDocument/2006/relationships" id="256" r:id="Rc683bade0a1b44a5"/>
    <p:sldId xmlns:r="http://schemas.openxmlformats.org/officeDocument/2006/relationships" id="257" r:id="R9b02b244ff614e66"/>
    <p:sldId xmlns:r="http://schemas.openxmlformats.org/officeDocument/2006/relationships" id="258" r:id="Rb71f2f53de814290"/>
    <p:sldId xmlns:r="http://schemas.openxmlformats.org/officeDocument/2006/relationships" id="259" r:id="R9e88eea63dc445a8"/>
    <p:sldId xmlns:r="http://schemas.openxmlformats.org/officeDocument/2006/relationships" id="260" r:id="R526f474e92754bbe"/>
    <p:sldId xmlns:r="http://schemas.openxmlformats.org/officeDocument/2006/relationships" id="261" r:id="R57c7bbd578da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554afa7dc4678" /><Relationship Type="http://schemas.openxmlformats.org/officeDocument/2006/relationships/slide" Target="/ppt/slides/slide1.xml" Id="Rc683bade0a1b44a5" /><Relationship Type="http://schemas.openxmlformats.org/officeDocument/2006/relationships/slide" Target="/ppt/slides/slide2.xml" Id="R9b02b244ff614e66" /><Relationship Type="http://schemas.openxmlformats.org/officeDocument/2006/relationships/slide" Target="/ppt/slides/slide3.xml" Id="Rb71f2f53de814290" /><Relationship Type="http://schemas.openxmlformats.org/officeDocument/2006/relationships/slide" Target="/ppt/slides/slide4.xml" Id="R9e88eea63dc445a8" /><Relationship Type="http://schemas.openxmlformats.org/officeDocument/2006/relationships/slide" Target="/ppt/slides/slide5.xml" Id="R526f474e92754bbe" /><Relationship Type="http://schemas.openxmlformats.org/officeDocument/2006/relationships/slide" Target="/ppt/slides/slide6.xml" Id="R57c7bbd578da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c0d653503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88ccf14d6408c" /><Relationship Type="http://schemas.openxmlformats.org/officeDocument/2006/relationships/theme" Target="/ppt/slideMasters/theme/theme1.xml" Id="Rc5ebd9e7f1674d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88ccf14d6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382628124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aa728acc140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7e151b3f6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334345a76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736a1a1da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bdcfe3c4e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