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86e28cd3794c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95e9dfcd0548af"/>
  </p:sldMasterIdLst>
  <p:sldIdLst>
    <p:sldId xmlns:r="http://schemas.openxmlformats.org/officeDocument/2006/relationships" id="256" r:id="R5268ee3c9957479a"/>
    <p:sldId xmlns:r="http://schemas.openxmlformats.org/officeDocument/2006/relationships" id="257" r:id="Rd8223a4d99514bd5"/>
    <p:sldId xmlns:r="http://schemas.openxmlformats.org/officeDocument/2006/relationships" id="258" r:id="R3a27806cb6df428d"/>
    <p:sldId xmlns:r="http://schemas.openxmlformats.org/officeDocument/2006/relationships" id="259" r:id="Rb96ba2bcceaa458f"/>
    <p:sldId xmlns:r="http://schemas.openxmlformats.org/officeDocument/2006/relationships" id="260" r:id="R81707affcdbd4b43"/>
    <p:sldId xmlns:r="http://schemas.openxmlformats.org/officeDocument/2006/relationships" id="261" r:id="R47a8f2453f224a6d"/>
    <p:sldId xmlns:r="http://schemas.openxmlformats.org/officeDocument/2006/relationships" id="262" r:id="R6ec648fd39f543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95e9dfcd0548af" /><Relationship Type="http://schemas.openxmlformats.org/officeDocument/2006/relationships/slide" Target="/ppt/slides/slide1.xml" Id="R5268ee3c9957479a" /><Relationship Type="http://schemas.openxmlformats.org/officeDocument/2006/relationships/slide" Target="/ppt/slides/slide2.xml" Id="Rd8223a4d99514bd5" /><Relationship Type="http://schemas.openxmlformats.org/officeDocument/2006/relationships/slide" Target="/ppt/slides/slide3.xml" Id="R3a27806cb6df428d" /><Relationship Type="http://schemas.openxmlformats.org/officeDocument/2006/relationships/slide" Target="/ppt/slides/slide4.xml" Id="Rb96ba2bcceaa458f" /><Relationship Type="http://schemas.openxmlformats.org/officeDocument/2006/relationships/slide" Target="/ppt/slides/slide5.xml" Id="R81707affcdbd4b43" /><Relationship Type="http://schemas.openxmlformats.org/officeDocument/2006/relationships/slide" Target="/ppt/slides/slide6.xml" Id="R47a8f2453f224a6d" /><Relationship Type="http://schemas.openxmlformats.org/officeDocument/2006/relationships/slide" Target="/ppt/slides/slide7.xml" Id="R6ec648fd39f543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b645a8bf4347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f930fa78ea4160" /><Relationship Type="http://schemas.openxmlformats.org/officeDocument/2006/relationships/theme" Target="/ppt/slideMasters/theme/theme1.xml" Id="R94d201c4b4a243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f930fa78ea41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4c2aa025b4d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c23b1559464f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76a065310947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57443082084f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ad87d80d1545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fb60b489147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be28da78841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GYLDENDAL ASA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GYLDENDAL ASA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GYLDENDAL ASA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GYLDENDAL ASA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GYLDENDAL ASA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GYLDENDAL ASA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63 351 000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−45 915 000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12 697 000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406 772 000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1 004 778 000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GYLDENDAL ASA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MUST AS  –  85,9 %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FALCK FRÅS AS  –  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GYLDENDAL ASA  –  1,9 %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SVANHILD OG ARNE MUSTS FOND FOR MEDISINSK FORSKNING STI  –  1,4 %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GUNVOR JORUNN HAMMERSVIK RØED  –  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FORLAGSHUSET VIGMOSTAD &amp; BJØRKE AS  –  0,9 %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GYLDENDAL ASA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Sehesteds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03 41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812 206 222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GYLDENDAL ASA</a:t>
            </a:r>
          </a:p>
        </p:txBody>
      </p:sp>
    </p:spTree>
  </p:cSld>
  <p:clrMapOvr>
    <a:masterClrMapping xmlns:a="http://schemas.openxmlformats.org/drawingml/2006/main"/>
  </p:clrMapOvr>
</p:sld>
</file>