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21aa7590f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5c5c44dd449b5"/>
  </p:sldMasterIdLst>
  <p:sldIdLst>
    <p:sldId xmlns:r="http://schemas.openxmlformats.org/officeDocument/2006/relationships" id="256" r:id="R66db8406f00e45d0"/>
    <p:sldId xmlns:r="http://schemas.openxmlformats.org/officeDocument/2006/relationships" id="257" r:id="Rc7bf1d3af7e947b6"/>
    <p:sldId xmlns:r="http://schemas.openxmlformats.org/officeDocument/2006/relationships" id="258" r:id="R9b67b99fac844e02"/>
    <p:sldId xmlns:r="http://schemas.openxmlformats.org/officeDocument/2006/relationships" id="259" r:id="R51863579afdb456f"/>
    <p:sldId xmlns:r="http://schemas.openxmlformats.org/officeDocument/2006/relationships" id="260" r:id="R51e7ccb789664985"/>
    <p:sldId xmlns:r="http://schemas.openxmlformats.org/officeDocument/2006/relationships" id="261" r:id="R67997263c6d64e38"/>
    <p:sldId xmlns:r="http://schemas.openxmlformats.org/officeDocument/2006/relationships" id="262" r:id="R5133075f9b4e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5c5c44dd449b5" /><Relationship Type="http://schemas.openxmlformats.org/officeDocument/2006/relationships/slide" Target="/ppt/slides/slide1.xml" Id="R66db8406f00e45d0" /><Relationship Type="http://schemas.openxmlformats.org/officeDocument/2006/relationships/slide" Target="/ppt/slides/slide2.xml" Id="Rc7bf1d3af7e947b6" /><Relationship Type="http://schemas.openxmlformats.org/officeDocument/2006/relationships/slide" Target="/ppt/slides/slide3.xml" Id="R9b67b99fac844e02" /><Relationship Type="http://schemas.openxmlformats.org/officeDocument/2006/relationships/slide" Target="/ppt/slides/slide4.xml" Id="R51863579afdb456f" /><Relationship Type="http://schemas.openxmlformats.org/officeDocument/2006/relationships/slide" Target="/ppt/slides/slide5.xml" Id="R51e7ccb789664985" /><Relationship Type="http://schemas.openxmlformats.org/officeDocument/2006/relationships/slide" Target="/ppt/slides/slide6.xml" Id="R67997263c6d64e38" /><Relationship Type="http://schemas.openxmlformats.org/officeDocument/2006/relationships/slide" Target="/ppt/slides/slide7.xml" Id="R5133075f9b4e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95aa42e19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9bf4bfb9452c" /><Relationship Type="http://schemas.openxmlformats.org/officeDocument/2006/relationships/theme" Target="/ppt/slideMasters/theme/theme1.xml" Id="R2f227b0fc10f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49bf4bfb9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a7720032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990ed0eb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82c17bba3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eb015de1c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2288f098d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1a574b90f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be9144cd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RVT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RØNNAUG VEBERG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OVE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TUFTE-GRAVDAL KAROLINE 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MARIANN VEBERG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Eikengstubben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post@rvtregnskap.no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811 997 862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