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0e8aca6a9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9dcc43762a459f"/>
  </p:sldMasterIdLst>
  <p:sldIdLst>
    <p:sldId xmlns:r="http://schemas.openxmlformats.org/officeDocument/2006/relationships" id="256" r:id="R3eb5774c22344c5a"/>
    <p:sldId xmlns:r="http://schemas.openxmlformats.org/officeDocument/2006/relationships" id="257" r:id="Rda26fed7970e44ab"/>
    <p:sldId xmlns:r="http://schemas.openxmlformats.org/officeDocument/2006/relationships" id="258" r:id="Rf2875108fadb49d1"/>
    <p:sldId xmlns:r="http://schemas.openxmlformats.org/officeDocument/2006/relationships" id="259" r:id="Rcc7cc21b360348a3"/>
    <p:sldId xmlns:r="http://schemas.openxmlformats.org/officeDocument/2006/relationships" id="260" r:id="R8d57d352c1684947"/>
    <p:sldId xmlns:r="http://schemas.openxmlformats.org/officeDocument/2006/relationships" id="261" r:id="Re6e3e3d064c943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dcc43762a459f" /><Relationship Type="http://schemas.openxmlformats.org/officeDocument/2006/relationships/slide" Target="/ppt/slides/slide1.xml" Id="R3eb5774c22344c5a" /><Relationship Type="http://schemas.openxmlformats.org/officeDocument/2006/relationships/slide" Target="/ppt/slides/slide2.xml" Id="Rda26fed7970e44ab" /><Relationship Type="http://schemas.openxmlformats.org/officeDocument/2006/relationships/slide" Target="/ppt/slides/slide3.xml" Id="Rf2875108fadb49d1" /><Relationship Type="http://schemas.openxmlformats.org/officeDocument/2006/relationships/slide" Target="/ppt/slides/slide4.xml" Id="Rcc7cc21b360348a3" /><Relationship Type="http://schemas.openxmlformats.org/officeDocument/2006/relationships/slide" Target="/ppt/slides/slide5.xml" Id="R8d57d352c1684947" /><Relationship Type="http://schemas.openxmlformats.org/officeDocument/2006/relationships/slide" Target="/ppt/slides/slide6.xml" Id="Re6e3e3d064c943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bbda59b39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25666f9374b8c" /><Relationship Type="http://schemas.openxmlformats.org/officeDocument/2006/relationships/theme" Target="/ppt/slideMasters/theme/theme1.xml" Id="R3985faec487a49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225666f937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6b8a66b374a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4bd026dd3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c11f19066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5e393f9d142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bbc0dc68149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65ef8121e43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Eikengstubben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post@rvtregnskap.no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811 997 862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