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7d02c8eb2d46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388f537b6f4560"/>
  </p:sldMasterIdLst>
  <p:sldIdLst>
    <p:sldId xmlns:r="http://schemas.openxmlformats.org/officeDocument/2006/relationships" id="256" r:id="R2a4bfc7609bd459b"/>
    <p:sldId xmlns:r="http://schemas.openxmlformats.org/officeDocument/2006/relationships" id="257" r:id="Re8cdbfb126444980"/>
    <p:sldId xmlns:r="http://schemas.openxmlformats.org/officeDocument/2006/relationships" id="258" r:id="R06467811d9514dd2"/>
    <p:sldId xmlns:r="http://schemas.openxmlformats.org/officeDocument/2006/relationships" id="259" r:id="Rfb831b8c2d364d56"/>
    <p:sldId xmlns:r="http://schemas.openxmlformats.org/officeDocument/2006/relationships" id="260" r:id="Ra2de1239e33247c3"/>
    <p:sldId xmlns:r="http://schemas.openxmlformats.org/officeDocument/2006/relationships" id="261" r:id="R5696fb2ae7be45eb"/>
    <p:sldId xmlns:r="http://schemas.openxmlformats.org/officeDocument/2006/relationships" id="262" r:id="R8f7680fc3caa47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388f537b6f4560" /><Relationship Type="http://schemas.openxmlformats.org/officeDocument/2006/relationships/slide" Target="/ppt/slides/slide1.xml" Id="R2a4bfc7609bd459b" /><Relationship Type="http://schemas.openxmlformats.org/officeDocument/2006/relationships/slide" Target="/ppt/slides/slide2.xml" Id="Re8cdbfb126444980" /><Relationship Type="http://schemas.openxmlformats.org/officeDocument/2006/relationships/slide" Target="/ppt/slides/slide3.xml" Id="R06467811d9514dd2" /><Relationship Type="http://schemas.openxmlformats.org/officeDocument/2006/relationships/slide" Target="/ppt/slides/slide4.xml" Id="Rfb831b8c2d364d56" /><Relationship Type="http://schemas.openxmlformats.org/officeDocument/2006/relationships/slide" Target="/ppt/slides/slide5.xml" Id="Ra2de1239e33247c3" /><Relationship Type="http://schemas.openxmlformats.org/officeDocument/2006/relationships/slide" Target="/ppt/slides/slide6.xml" Id="R5696fb2ae7be45eb" /><Relationship Type="http://schemas.openxmlformats.org/officeDocument/2006/relationships/slide" Target="/ppt/slides/slide7.xml" Id="R8f7680fc3caa47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b31fa09eb84d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65f018c894d63" /><Relationship Type="http://schemas.openxmlformats.org/officeDocument/2006/relationships/theme" Target="/ppt/slideMasters/theme/theme1.xml" Id="R974d4c34665e4e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e65f018c894d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db890f2fa40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5c9d7511644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e1b258c9948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78cd7a44a41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5d0356f7d4e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9fff6e8564b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87d5c21974f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FLÅM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FLÅM HOTELL AS ble etablert [år] og holder til i Flåm.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5 084 534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152 673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−742 625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31 627 429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145 947 149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AURLAND RESSURSUTVIKLING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5743 Flåm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account@norwaysbest.com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811 835 862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FLÅM HOTELL AS</a:t>
            </a:r>
          </a:p>
        </p:txBody>
      </p:sp>
    </p:spTree>
  </p:cSld>
  <p:clrMapOvr>
    <a:masterClrMapping xmlns:a="http://schemas.openxmlformats.org/drawingml/2006/main"/>
  </p:clrMapOvr>
</p:sld>
</file>