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2347517c1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df890a7ef42f9"/>
  </p:sldMasterIdLst>
  <p:sldIdLst>
    <p:sldId xmlns:r="http://schemas.openxmlformats.org/officeDocument/2006/relationships" id="256" r:id="R468110c087694f81"/>
    <p:sldId xmlns:r="http://schemas.openxmlformats.org/officeDocument/2006/relationships" id="257" r:id="R1ac070071e1c45c9"/>
    <p:sldId xmlns:r="http://schemas.openxmlformats.org/officeDocument/2006/relationships" id="258" r:id="Rfab386871e844365"/>
    <p:sldId xmlns:r="http://schemas.openxmlformats.org/officeDocument/2006/relationships" id="259" r:id="R8e43ae2e610e49d7"/>
    <p:sldId xmlns:r="http://schemas.openxmlformats.org/officeDocument/2006/relationships" id="260" r:id="R110032ed05114415"/>
    <p:sldId xmlns:r="http://schemas.openxmlformats.org/officeDocument/2006/relationships" id="261" r:id="Re9668bb8f0e0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df890a7ef42f9" /><Relationship Type="http://schemas.openxmlformats.org/officeDocument/2006/relationships/slide" Target="/ppt/slides/slide1.xml" Id="R468110c087694f81" /><Relationship Type="http://schemas.openxmlformats.org/officeDocument/2006/relationships/slide" Target="/ppt/slides/slide2.xml" Id="R1ac070071e1c45c9" /><Relationship Type="http://schemas.openxmlformats.org/officeDocument/2006/relationships/slide" Target="/ppt/slides/slide3.xml" Id="Rfab386871e844365" /><Relationship Type="http://schemas.openxmlformats.org/officeDocument/2006/relationships/slide" Target="/ppt/slides/slide4.xml" Id="R8e43ae2e610e49d7" /><Relationship Type="http://schemas.openxmlformats.org/officeDocument/2006/relationships/slide" Target="/ppt/slides/slide5.xml" Id="R110032ed05114415" /><Relationship Type="http://schemas.openxmlformats.org/officeDocument/2006/relationships/slide" Target="/ppt/slides/slide6.xml" Id="Re9668bb8f0e0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201a023c4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26b86af34be7" /><Relationship Type="http://schemas.openxmlformats.org/officeDocument/2006/relationships/theme" Target="/ppt/slideMasters/theme/theme1.xml" Id="R3f73c60c0575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726b86af3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fe6714fd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5cc2bf26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d3cb180a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df62b299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f4477fb7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c523924e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account@norwaysbest.com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811 835 862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FLÅM HOTELL AS</a:t>
            </a:r>
          </a:p>
        </p:txBody>
      </p:sp>
    </p:spTree>
  </p:cSld>
  <p:clrMapOvr>
    <a:masterClrMapping xmlns:a="http://schemas.openxmlformats.org/drawingml/2006/main"/>
  </p:clrMapOvr>
</p:sld>
</file>