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655de8e67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bf3471ed2847db"/>
  </p:sldMasterIdLst>
  <p:sldIdLst>
    <p:sldId xmlns:r="http://schemas.openxmlformats.org/officeDocument/2006/relationships" id="256" r:id="R5965688b1c3440c0"/>
    <p:sldId xmlns:r="http://schemas.openxmlformats.org/officeDocument/2006/relationships" id="257" r:id="R55e0ba4486d845a7"/>
    <p:sldId xmlns:r="http://schemas.openxmlformats.org/officeDocument/2006/relationships" id="258" r:id="Rf4aabac130074806"/>
    <p:sldId xmlns:r="http://schemas.openxmlformats.org/officeDocument/2006/relationships" id="259" r:id="R973d413dde374509"/>
    <p:sldId xmlns:r="http://schemas.openxmlformats.org/officeDocument/2006/relationships" id="260" r:id="Rf250dfaf2d8a41e8"/>
    <p:sldId xmlns:r="http://schemas.openxmlformats.org/officeDocument/2006/relationships" id="261" r:id="R8a9c082d2d5a4411"/>
    <p:sldId xmlns:r="http://schemas.openxmlformats.org/officeDocument/2006/relationships" id="262" r:id="Rdbaffacc9651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f3471ed2847db" /><Relationship Type="http://schemas.openxmlformats.org/officeDocument/2006/relationships/slide" Target="/ppt/slides/slide1.xml" Id="R5965688b1c3440c0" /><Relationship Type="http://schemas.openxmlformats.org/officeDocument/2006/relationships/slide" Target="/ppt/slides/slide2.xml" Id="R55e0ba4486d845a7" /><Relationship Type="http://schemas.openxmlformats.org/officeDocument/2006/relationships/slide" Target="/ppt/slides/slide3.xml" Id="Rf4aabac130074806" /><Relationship Type="http://schemas.openxmlformats.org/officeDocument/2006/relationships/slide" Target="/ppt/slides/slide4.xml" Id="R973d413dde374509" /><Relationship Type="http://schemas.openxmlformats.org/officeDocument/2006/relationships/slide" Target="/ppt/slides/slide5.xml" Id="Rf250dfaf2d8a41e8" /><Relationship Type="http://schemas.openxmlformats.org/officeDocument/2006/relationships/slide" Target="/ppt/slides/slide6.xml" Id="R8a9c082d2d5a4411" /><Relationship Type="http://schemas.openxmlformats.org/officeDocument/2006/relationships/slide" Target="/ppt/slides/slide7.xml" Id="Rdbaffacc9651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c1ecf21d6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e417002064cab" /><Relationship Type="http://schemas.openxmlformats.org/officeDocument/2006/relationships/theme" Target="/ppt/slideMasters/theme/theme1.xml" Id="Rfca283a48145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e417002064c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b7e8b9a9f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c643c21649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2eaaba777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f38e33042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e4d4dfc08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59d28f033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1db9158b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