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886a43fa454e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ea3e059a244a6e"/>
  </p:sldMasterIdLst>
  <p:sldIdLst>
    <p:sldId xmlns:r="http://schemas.openxmlformats.org/officeDocument/2006/relationships" id="256" r:id="Rdba9380474284c22"/>
    <p:sldId xmlns:r="http://schemas.openxmlformats.org/officeDocument/2006/relationships" id="257" r:id="Ra492206abd434216"/>
    <p:sldId xmlns:r="http://schemas.openxmlformats.org/officeDocument/2006/relationships" id="258" r:id="Re0c1143db5754649"/>
    <p:sldId xmlns:r="http://schemas.openxmlformats.org/officeDocument/2006/relationships" id="259" r:id="R21d249c13c2e4bcf"/>
    <p:sldId xmlns:r="http://schemas.openxmlformats.org/officeDocument/2006/relationships" id="260" r:id="Re824e1be9d844ca9"/>
    <p:sldId xmlns:r="http://schemas.openxmlformats.org/officeDocument/2006/relationships" id="261" r:id="Ref5946c52fb944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a3e059a244a6e" /><Relationship Type="http://schemas.openxmlformats.org/officeDocument/2006/relationships/slide" Target="/ppt/slides/slide1.xml" Id="Rdba9380474284c22" /><Relationship Type="http://schemas.openxmlformats.org/officeDocument/2006/relationships/slide" Target="/ppt/slides/slide2.xml" Id="Ra492206abd434216" /><Relationship Type="http://schemas.openxmlformats.org/officeDocument/2006/relationships/slide" Target="/ppt/slides/slide3.xml" Id="Re0c1143db5754649" /><Relationship Type="http://schemas.openxmlformats.org/officeDocument/2006/relationships/slide" Target="/ppt/slides/slide4.xml" Id="R21d249c13c2e4bcf" /><Relationship Type="http://schemas.openxmlformats.org/officeDocument/2006/relationships/slide" Target="/ppt/slides/slide5.xml" Id="Re824e1be9d844ca9" /><Relationship Type="http://schemas.openxmlformats.org/officeDocument/2006/relationships/slide" Target="/ppt/slides/slide6.xml" Id="Ref5946c52fb944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e7a8c8cf684e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0615572df4afa" /><Relationship Type="http://schemas.openxmlformats.org/officeDocument/2006/relationships/theme" Target="/ppt/slideMasters/theme/theme1.xml" Id="R43de64af2daa4e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f0615572df4a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490f9221341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cb3baf4254a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df9431ead4c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be3d4a80a45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fc3b8884740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25fd6902b45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HALWA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17 161 212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209 513 354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216 142 876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Bergemoveien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37040086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810 393 572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