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b6301dc5e764cc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68558bf5a514b5e"/>
  </p:sldMasterIdLst>
  <p:sldIdLst>
    <p:sldId xmlns:r="http://schemas.openxmlformats.org/officeDocument/2006/relationships" id="256" r:id="Racc8ef31256541bb"/>
    <p:sldId xmlns:r="http://schemas.openxmlformats.org/officeDocument/2006/relationships" id="257" r:id="R1fc14932eb664c7f"/>
    <p:sldId xmlns:r="http://schemas.openxmlformats.org/officeDocument/2006/relationships" id="258" r:id="Rc666b34815094e5f"/>
    <p:sldId xmlns:r="http://schemas.openxmlformats.org/officeDocument/2006/relationships" id="259" r:id="Ra61175aca00e46ca"/>
    <p:sldId xmlns:r="http://schemas.openxmlformats.org/officeDocument/2006/relationships" id="260" r:id="R2cd55e66e1534f09"/>
    <p:sldId xmlns:r="http://schemas.openxmlformats.org/officeDocument/2006/relationships" id="261" r:id="Rf734d3ee1d564b9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68558bf5a514b5e" /><Relationship Type="http://schemas.openxmlformats.org/officeDocument/2006/relationships/slide" Target="/ppt/slides/slide1.xml" Id="Racc8ef31256541bb" /><Relationship Type="http://schemas.openxmlformats.org/officeDocument/2006/relationships/slide" Target="/ppt/slides/slide2.xml" Id="R1fc14932eb664c7f" /><Relationship Type="http://schemas.openxmlformats.org/officeDocument/2006/relationships/slide" Target="/ppt/slides/slide3.xml" Id="Rc666b34815094e5f" /><Relationship Type="http://schemas.openxmlformats.org/officeDocument/2006/relationships/slide" Target="/ppt/slides/slide4.xml" Id="Ra61175aca00e46ca" /><Relationship Type="http://schemas.openxmlformats.org/officeDocument/2006/relationships/slide" Target="/ppt/slides/slide5.xml" Id="R2cd55e66e1534f09" /><Relationship Type="http://schemas.openxmlformats.org/officeDocument/2006/relationships/slide" Target="/ppt/slides/slide6.xml" Id="Rf734d3ee1d564b9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548d90f15134e9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0f339353994c75" /><Relationship Type="http://schemas.openxmlformats.org/officeDocument/2006/relationships/theme" Target="/ppt/slideMasters/theme/theme1.xml" Id="R222756c82f864e5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80f339353994c7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932fbb000b4b3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604500ee0f416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9c87ab65a4493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23b6add2ce4b2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90397304a74d1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6d9b721f7348c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HALWA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HALWA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HALWA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HALWA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HALWA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HALWA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Bergemoveien 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4886 Grimstad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37040086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810 393 572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HALWA AS</a:t>
            </a:r>
          </a:p>
        </p:txBody>
      </p:sp>
    </p:spTree>
  </p:cSld>
  <p:clrMapOvr>
    <a:masterClrMapping xmlns:a="http://schemas.openxmlformats.org/drawingml/2006/main"/>
  </p:clrMapOvr>
</p:sld>
</file>